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9.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_rels/notesSlide16.xml.rels" ContentType="application/vnd.openxmlformats-package.relationships+xml"/>
  <Override PartName="/ppt/notesSlides/_rels/notesSlide15.xml.rels" ContentType="application/vnd.openxmlformats-package.relationships+xml"/>
  <Override PartName="/ppt/notesSlides/_rels/notesSlide17.xml.rels" ContentType="application/vnd.openxmlformats-package.relationships+xml"/>
  <Override PartName="/ppt/notesSlides/_rels/notesSlide13.xml.rels" ContentType="application/vnd.openxmlformats-package.relationships+xml"/>
  <Override PartName="/ppt/notesSlides/_rels/notesSlide12.xml.rels" ContentType="application/vnd.openxmlformats-package.relationships+xml"/>
  <Override PartName="/ppt/notesSlides/_rels/notesSlide19.xml.rels" ContentType="application/vnd.openxmlformats-package.relationships+xml"/>
  <Override PartName="/ppt/notesSlides/_rels/notesSlide14.xml.rels" ContentType="application/vnd.openxmlformats-package.relationships+xml"/>
  <Override PartName="/ppt/notesSlides/_rels/notesSlide11.xml.rels" ContentType="application/vnd.openxmlformats-package.relationships+xml"/>
  <Override PartName="/ppt/notesSlides/_rels/notesSlide10.xml.rels" ContentType="application/vnd.openxmlformats-package.relationships+xml"/>
  <Override PartName="/ppt/notesSlides/_rels/notesSlide8.xml.rels" ContentType="application/vnd.openxmlformats-package.relationships+xml"/>
  <Override PartName="/ppt/notesSlides/_rels/notesSlide7.xml.rels" ContentType="application/vnd.openxmlformats-package.relationships+xml"/>
  <Override PartName="/ppt/notesSlides/_rels/notesSlide6.xml.rels" ContentType="application/vnd.openxmlformats-package.relationships+xml"/>
  <Override PartName="/ppt/notesSlides/_rels/notesSlide5.xml.rels" ContentType="application/vnd.openxmlformats-package.relationships+xml"/>
  <Override PartName="/ppt/notesSlides/_rels/notesSlide4.xml.rels" ContentType="application/vnd.openxmlformats-package.relationships+xml"/>
  <Override PartName="/ppt/notesSlides/_rels/notesSlide18.xml.rels" ContentType="application/vnd.openxmlformats-package.relationships+xml"/>
  <Override PartName="/ppt/notesSlides/_rels/notesSlide3.xml.rels" ContentType="application/vnd.openxmlformats-package.relationships+xml"/>
  <Override PartName="/ppt/notesSlides/_rels/notesSlide2.xml.rels" ContentType="application/vnd.openxmlformats-package.relationships+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slides/_rels/slide19.xml.rels" ContentType="application/vnd.openxmlformats-package.relationships+xml"/>
  <Override PartName="/ppt/slides/_rels/slide18.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15.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6.xml.rels" ContentType="application/vnd.openxmlformats-package.relationships+xml"/>
  <Override PartName="/ppt/slides/_rels/slide7.xml.rels" ContentType="application/vnd.openxmlformats-package.relationships+xml"/>
  <Override PartName="/ppt/slides/_rels/slide10.xml.rels" ContentType="application/vnd.openxmlformats-package.relationships+xml"/>
  <Override PartName="/ppt/slides/_rels/slide5.xml.rels" ContentType="application/vnd.openxmlformats-package.relationships+xml"/>
  <Override PartName="/ppt/slides/_rels/slide17.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6.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notesMasters/_rels/notesMaster1.xml.rels" ContentType="application/vnd.openxmlformats-package.relationships+xml"/>
  <Override PartName="/ppt/notesMasters/notesMaster1.xml" ContentType="application/vnd.openxmlformats-officedocument.presentationml.notesMaster+xml"/>
  <Override PartName="/ppt/slideLayouts/slideLayout46.xml" ContentType="application/vnd.openxmlformats-officedocument.presentationml.slideLayout+xml"/>
  <Override PartName="/ppt/slideLayouts/slideLayout43.xml" ContentType="application/vnd.openxmlformats-officedocument.presentationml.slideLayout+xml"/>
  <Override PartName="/ppt/slideLayouts/slideLayout41.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48.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47.xml" ContentType="application/vnd.openxmlformats-officedocument.presentationml.slideLayout+xml"/>
  <Override PartName="/ppt/slideLayouts/slideLayout33.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37.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2.xml" ContentType="application/vnd.openxmlformats-officedocument.presentationml.slideLayout+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44.xml" ContentType="application/vnd.openxmlformats-officedocument.presentationml.slideLayout+xml"/>
  <Override PartName="/ppt/slideLayouts/slideLayout9.xml" ContentType="application/vnd.openxmlformats-officedocument.presentationml.slideLayout+xml"/>
  <Override PartName="/ppt/slideLayouts/slideLayout40.xml" ContentType="application/vnd.openxmlformats-officedocument.presentationml.slideLayout+xml"/>
  <Override PartName="/ppt/slideLayouts/slideLayout29.xml" ContentType="application/vnd.openxmlformats-officedocument.presentationml.slideLayout+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_rels/slideLayout48.xml.rels" ContentType="application/vnd.openxmlformats-package.relationships+xml"/>
  <Override PartName="/ppt/slideLayouts/_rels/slideLayout47.xml.rels" ContentType="application/vnd.openxmlformats-package.relationships+xml"/>
  <Override PartName="/ppt/slideLayouts/_rels/slideLayout46.xml.rels" ContentType="application/vnd.openxmlformats-package.relationships+xml"/>
  <Override PartName="/ppt/slideLayouts/_rels/slideLayout45.xml.rels" ContentType="application/vnd.openxmlformats-package.relationships+xml"/>
  <Override PartName="/ppt/slideLayouts/_rels/slideLayout44.xml.rels" ContentType="application/vnd.openxmlformats-package.relationships+xml"/>
  <Override PartName="/ppt/slideLayouts/_rels/slideLayout41.xml.rels" ContentType="application/vnd.openxmlformats-package.relationships+xml"/>
  <Override PartName="/ppt/slideLayouts/_rels/slideLayout37.xml.rels" ContentType="application/vnd.openxmlformats-package.relationships+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30.xml.rels" ContentType="application/vnd.openxmlformats-package.relationships+xml"/>
  <Override PartName="/ppt/slideLayouts/_rels/slideLayout26.xml.rels" ContentType="application/vnd.openxmlformats-package.relationships+xml"/>
  <Override PartName="/ppt/slideLayouts/_rels/slideLayout25.xml.rels" ContentType="application/vnd.openxmlformats-package.relationships+xml"/>
  <Override PartName="/ppt/slideLayouts/_rels/slideLayout23.xml.rels" ContentType="application/vnd.openxmlformats-package.relationships+xml"/>
  <Override PartName="/ppt/slideLayouts/_rels/slideLayout40.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20.xml.rels" ContentType="application/vnd.openxmlformats-package.relationships+xml"/>
  <Override PartName="/ppt/slideLayouts/_rels/slideLayout39.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31.xml.rels" ContentType="application/vnd.openxmlformats-package.relationships+xml"/>
  <Override PartName="/ppt/slideLayouts/_rels/slideLayout43.xml.rels" ContentType="application/vnd.openxmlformats-package.relationships+xml"/>
  <Override PartName="/ppt/slideLayouts/_rels/slideLayout21.xml.rels" ContentType="application/vnd.openxmlformats-package.relationships+xml"/>
  <Override PartName="/ppt/slideLayouts/_rels/slideLayout38.xml.rels" ContentType="application/vnd.openxmlformats-package.relationships+xml"/>
  <Override PartName="/ppt/slideLayouts/_rels/slideLayout17.xml.rels" ContentType="application/vnd.openxmlformats-package.relationships+xml"/>
  <Override PartName="/ppt/slideLayouts/_rels/slideLayout16.xml.rels" ContentType="application/vnd.openxmlformats-package.relationships+xml"/>
  <Override PartName="/ppt/slideLayouts/_rels/slideLayout14.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13.xml.rels" ContentType="application/vnd.openxmlformats-package.relationships+xml"/>
  <Override PartName="/ppt/slideLayouts/_rels/slideLayout42.xml.rels" ContentType="application/vnd.openxmlformats-package.relationships+xml"/>
  <Override PartName="/ppt/slideLayouts/_rels/slideLayout1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24.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2.xml.rels" ContentType="application/vnd.openxmlformats-package.relationships+xml"/>
  <Override PartName="/ppt/slideLayouts/_rels/slideLayout12.xml.rels" ContentType="application/vnd.openxmlformats-package.relationships+xml"/>
  <Override PartName="/ppt/slideLayouts/_rels/slideLayout1.xml.rels" ContentType="application/vnd.openxmlformats-package.relationships+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media/image102.png" ContentType="image/png"/>
  <Override PartName="/ppt/media/image100.png" ContentType="image/png"/>
  <Override PartName="/ppt/media/image98.png" ContentType="image/png"/>
  <Override PartName="/ppt/media/image97.png" ContentType="image/png"/>
  <Override PartName="/ppt/media/image94.png" ContentType="image/png"/>
  <Override PartName="/ppt/media/image92.png" ContentType="image/png"/>
  <Override PartName="/ppt/media/image91.png" ContentType="image/png"/>
  <Override PartName="/ppt/media/image88.png" ContentType="image/png"/>
  <Override PartName="/ppt/media/image86.png" ContentType="image/png"/>
  <Override PartName="/ppt/media/image85.png" ContentType="image/png"/>
  <Override PartName="/ppt/media/image84.png" ContentType="image/png"/>
  <Override PartName="/ppt/media/image83.png" ContentType="image/png"/>
  <Override PartName="/ppt/media/image82.png" ContentType="image/png"/>
  <Override PartName="/ppt/media/image81.png" ContentType="image/png"/>
  <Override PartName="/ppt/media/image80.png" ContentType="image/png"/>
  <Override PartName="/ppt/media/image78.png" ContentType="image/png"/>
  <Override PartName="/ppt/media/image93.png" ContentType="image/png"/>
  <Override PartName="/ppt/media/image75.png" ContentType="image/png"/>
  <Override PartName="/ppt/media/image74.png" ContentType="image/png"/>
  <Override PartName="/ppt/media/image73.png" ContentType="image/png"/>
  <Override PartName="/ppt/media/image71.png" ContentType="image/png"/>
  <Override PartName="/ppt/media/image68.png" ContentType="image/png"/>
  <Override PartName="/ppt/media/image69.png" ContentType="image/png"/>
  <Override PartName="/ppt/media/image67.png" ContentType="image/png"/>
  <Override PartName="/ppt/media/image65.png" ContentType="image/png"/>
  <Override PartName="/ppt/media/image64.png" ContentType="image/png"/>
  <Override PartName="/ppt/media/image72.png" ContentType="image/png"/>
  <Override PartName="/ppt/media/image63.png" ContentType="image/png"/>
  <Override PartName="/ppt/media/image62.png" ContentType="image/png"/>
  <Override PartName="/ppt/media/image95.png" ContentType="image/png"/>
  <Override PartName="/ppt/media/image76.png" ContentType="image/png"/>
  <Override PartName="/ppt/media/image59.jpeg" ContentType="image/jpeg"/>
  <Override PartName="/ppt/media/image58.jpeg" ContentType="image/jpeg"/>
  <Override PartName="/ppt/media/image57.jpeg" ContentType="image/jpeg"/>
  <Override PartName="/ppt/media/image56.jpeg" ContentType="image/jpeg"/>
  <Override PartName="/ppt/media/image60.png" ContentType="image/png"/>
  <Override PartName="/ppt/media/image90.png" ContentType="image/png"/>
  <Override PartName="/ppt/media/image54.jpeg" ContentType="image/jpeg"/>
  <Override PartName="/ppt/media/image53.png" ContentType="image/png"/>
  <Override PartName="/ppt/media/image89.png" ContentType="image/png"/>
  <Override PartName="/ppt/media/image49.png" ContentType="image/png"/>
  <Override PartName="/ppt/media/image44.jpeg" ContentType="image/jpeg"/>
  <Override PartName="/ppt/media/image52.jpeg" ContentType="image/jpeg"/>
  <Override PartName="/ppt/media/image43.jpeg" ContentType="image/jpeg"/>
  <Override PartName="/ppt/media/image36.png" ContentType="image/png"/>
  <Override PartName="/ppt/media/image35.gif" ContentType="image/gif"/>
  <Override PartName="/ppt/media/image66.png" ContentType="image/png"/>
  <Override PartName="/ppt/media/image32.jpeg" ContentType="image/jpeg"/>
  <Override PartName="/ppt/media/image55.jpeg" ContentType="image/jpeg"/>
  <Override PartName="/ppt/media/image33.gif" ContentType="image/gif"/>
  <Override PartName="/ppt/media/image87.png" ContentType="image/png"/>
  <Override PartName="/ppt/media/image28.png" ContentType="image/png"/>
  <Override PartName="/ppt/media/image38.png" ContentType="image/png"/>
  <Override PartName="/ppt/media/image27.png" ContentType="image/png"/>
  <Override PartName="/ppt/media/image26.png" ContentType="image/png"/>
  <Override PartName="/ppt/media/image45.png" ContentType="image/png"/>
  <Override PartName="/ppt/media/image30.png" ContentType="image/png"/>
  <Override PartName="/ppt/media/image50.png" ContentType="image/png"/>
  <Override PartName="/ppt/media/image25.jpeg" ContentType="image/jpeg"/>
  <Override PartName="/ppt/media/image42.jpeg" ContentType="image/jpeg"/>
  <Override PartName="/ppt/media/image99.png" ContentType="image/png"/>
  <Override PartName="/ppt/media/image31.png" ContentType="image/png"/>
  <Override PartName="/ppt/media/image37.png" ContentType="image/png"/>
  <Override PartName="/ppt/media/image77.png" ContentType="image/png"/>
  <Override PartName="/ppt/media/image22.png" ContentType="image/png"/>
  <Override PartName="/ppt/media/image41.jpeg" ContentType="image/jpeg"/>
  <Override PartName="/ppt/media/image24.png" ContentType="image/png"/>
  <Override PartName="/ppt/media/image21.png" ContentType="image/png"/>
  <Override PartName="/ppt/media/image61.png" ContentType="image/png"/>
  <Override PartName="/ppt/media/image51.png" ContentType="image/png"/>
  <Override PartName="/ppt/media/image20.jpeg" ContentType="image/jpeg"/>
  <Override PartName="/ppt/media/image96.png" ContentType="image/png"/>
  <Override PartName="/ppt/media/image19.png" ContentType="image/png"/>
  <Override PartName="/ppt/media/image16.png" ContentType="image/png"/>
  <Override PartName="/ppt/media/image17.png" ContentType="image/png"/>
  <Override PartName="/ppt/media/image14.png" ContentType="image/png"/>
  <Override PartName="/ppt/media/image15.jpeg" ContentType="image/jpeg"/>
  <Override PartName="/ppt/media/image23.png" ContentType="image/png"/>
  <Override PartName="/ppt/media/image12.png" ContentType="image/png"/>
  <Override PartName="/ppt/media/image39.png" ContentType="image/png"/>
  <Override PartName="/ppt/media/image13.png" ContentType="image/png"/>
  <Override PartName="/ppt/media/image46.png" ContentType="image/png"/>
  <Override PartName="/ppt/media/image11.png" ContentType="image/png"/>
  <Override PartName="/ppt/media/image48.png" ContentType="image/png"/>
  <Override PartName="/ppt/media/image9.png" ContentType="image/png"/>
  <Override PartName="/ppt/media/image29.png" ContentType="image/png"/>
  <Override PartName="/ppt/media/image8.png" ContentType="image/png"/>
  <Override PartName="/ppt/media/image40.png" ContentType="image/png"/>
  <Override PartName="/ppt/media/image34.png" ContentType="image/png"/>
  <Override PartName="/ppt/media/image101.png" ContentType="image/png"/>
  <Override PartName="/ppt/media/image6.png" ContentType="image/png"/>
  <Override PartName="/ppt/media/image10.jpeg" ContentType="image/jpeg"/>
  <Override PartName="/ppt/media/image5.png" ContentType="image/png"/>
  <Override PartName="/ppt/media/image18.png" ContentType="image/png"/>
  <Override PartName="/ppt/media/image7.png" ContentType="image/png"/>
  <Override PartName="/ppt/media/image4.png" ContentType="image/png"/>
  <Override PartName="/ppt/media/image3.png" ContentType="image/png"/>
  <Override PartName="/ppt/media/image79.png" ContentType="image/png"/>
  <Override PartName="/ppt/media/image47.png" ContentType="image/png"/>
  <Override PartName="/ppt/media/image70.png" ContentType="image/png"/>
  <Override PartName="/ppt/media/image2.png" ContentType="image/png"/>
  <Override PartName="/ppt/media/image1.jpeg" ContentType="image/jpeg"/>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 id="214748368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x="9144000" cy="7019925"/>
  <p:notesSz cx="6881812" cy="9710737"/>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
</Relationships>
</file>

<file path=ppt/notesMasters/_rels/notesMaster1.xml.rels><?xml version="1.0" encoding="UTF-8"?>
<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4" name="PlaceHolder 1"/>
          <p:cNvSpPr>
            <a:spLocks noGrp="1"/>
          </p:cNvSpPr>
          <p:nvPr>
            <p:ph type="body"/>
          </p:nvPr>
        </p:nvSpPr>
        <p:spPr>
          <a:xfrm>
            <a:off x="756000" y="5078520"/>
            <a:ext cx="6047640" cy="4811040"/>
          </a:xfrm>
          <a:prstGeom prst="rect">
            <a:avLst/>
          </a:prstGeom>
        </p:spPr>
        <p:txBody>
          <a:bodyPr bIns="0" lIns="0" rIns="0" tIns="0" wrap="none"/>
          <a:p>
            <a:r>
              <a:rPr lang="ca-ES"/>
              <a:t>Feu clic per editar el format de les notes</a:t>
            </a:r>
            <a:endParaRPr/>
          </a:p>
        </p:txBody>
      </p:sp>
      <p:sp>
        <p:nvSpPr>
          <p:cNvPr id="165" name="PlaceHolder 2"/>
          <p:cNvSpPr>
            <a:spLocks noGrp="1"/>
          </p:cNvSpPr>
          <p:nvPr>
            <p:ph type="hdr"/>
          </p:nvPr>
        </p:nvSpPr>
        <p:spPr>
          <a:xfrm>
            <a:off x="0" y="0"/>
            <a:ext cx="3280680" cy="534240"/>
          </a:xfrm>
          <a:prstGeom prst="rect">
            <a:avLst/>
          </a:prstGeom>
        </p:spPr>
        <p:txBody>
          <a:bodyPr bIns="0" lIns="0" rIns="0" tIns="0" wrap="none"/>
          <a:p>
            <a:r>
              <a:rPr lang="ca-ES"/>
              <a:t>&lt;capçalera&gt;</a:t>
            </a:r>
            <a:endParaRPr/>
          </a:p>
        </p:txBody>
      </p:sp>
      <p:sp>
        <p:nvSpPr>
          <p:cNvPr id="166" name="PlaceHolder 3"/>
          <p:cNvSpPr>
            <a:spLocks noGrp="1"/>
          </p:cNvSpPr>
          <p:nvPr>
            <p:ph type="dt"/>
          </p:nvPr>
        </p:nvSpPr>
        <p:spPr>
          <a:xfrm>
            <a:off x="4278960" y="0"/>
            <a:ext cx="3280680" cy="534240"/>
          </a:xfrm>
          <a:prstGeom prst="rect">
            <a:avLst/>
          </a:prstGeom>
        </p:spPr>
        <p:txBody>
          <a:bodyPr bIns="0" lIns="0" rIns="0" tIns="0" wrap="none"/>
          <a:p>
            <a:pPr algn="r"/>
            <a:r>
              <a:rPr lang="ca-ES"/>
              <a:t>&lt;data/hora&gt;</a:t>
            </a:r>
            <a:endParaRPr/>
          </a:p>
        </p:txBody>
      </p:sp>
      <p:sp>
        <p:nvSpPr>
          <p:cNvPr id="167" name="PlaceHolder 4"/>
          <p:cNvSpPr>
            <a:spLocks noGrp="1"/>
          </p:cNvSpPr>
          <p:nvPr>
            <p:ph type="ftr"/>
          </p:nvPr>
        </p:nvSpPr>
        <p:spPr>
          <a:xfrm>
            <a:off x="0" y="10157400"/>
            <a:ext cx="3280680" cy="534240"/>
          </a:xfrm>
          <a:prstGeom prst="rect">
            <a:avLst/>
          </a:prstGeom>
        </p:spPr>
        <p:txBody>
          <a:bodyPr anchor="b" bIns="0" lIns="0" rIns="0" tIns="0" wrap="none"/>
          <a:p>
            <a:r>
              <a:rPr lang="ca-ES"/>
              <a:t>&lt;peu de pàgina&gt;</a:t>
            </a:r>
            <a:endParaRPr/>
          </a:p>
        </p:txBody>
      </p:sp>
      <p:sp>
        <p:nvSpPr>
          <p:cNvPr id="168" name="PlaceHolder 5"/>
          <p:cNvSpPr>
            <a:spLocks noGrp="1"/>
          </p:cNvSpPr>
          <p:nvPr>
            <p:ph type="sldNum"/>
          </p:nvPr>
        </p:nvSpPr>
        <p:spPr>
          <a:xfrm>
            <a:off x="4278960" y="10157400"/>
            <a:ext cx="3280680" cy="534240"/>
          </a:xfrm>
          <a:prstGeom prst="rect">
            <a:avLst/>
          </a:prstGeom>
        </p:spPr>
        <p:txBody>
          <a:bodyPr anchor="b" bIns="0" lIns="0" rIns="0" tIns="0" wrap="none"/>
          <a:p>
            <a:pPr algn="r"/>
            <a:fld id="{6756522B-BB1E-422C-8707-F0F2F5936ACB}" type="slidenum">
              <a:rPr lang="ca-ES"/>
              <a:t>&lt;número&gt;</a:t>
            </a:fld>
            <a:endParaRPr/>
          </a:p>
        </p:txBody>
      </p:sp>
    </p:spTree>
  </p:cSld>
  <p:clrMap accent1="accent1" accent2="accent2" accent3="accent3" accent4="accent4" accent5="accent5" accent6="accent6" bg1="lt1" bg2="lt2" folHlink="folHlink" hlink="hlink" tx1="dk1" tx2="dk2"/>
</p:notesMaster>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0" name="PlaceHolder 1"/>
          <p:cNvSpPr>
            <a:spLocks noGrp="1"/>
          </p:cNvSpPr>
          <p:nvPr>
            <p:ph type="body"/>
          </p:nvPr>
        </p:nvSpPr>
        <p:spPr>
          <a:xfrm>
            <a:off x="687240" y="4613400"/>
            <a:ext cx="5506560" cy="4370040"/>
          </a:xfrm>
          <a:prstGeom prst="rect">
            <a:avLst/>
          </a:prstGeom>
        </p:spPr>
        <p:txBody>
          <a:bodyPr/>
          <a:p>
            <a:endParaRPr/>
          </a:p>
        </p:txBody>
      </p:sp>
      <p:sp>
        <p:nvSpPr>
          <p:cNvPr id="411" name="TextShape 2"/>
          <p:cNvSpPr txBox="1"/>
          <p:nvPr/>
        </p:nvSpPr>
        <p:spPr>
          <a:xfrm>
            <a:off x="3897360" y="9223200"/>
            <a:ext cx="2982600" cy="485280"/>
          </a:xfrm>
          <a:prstGeom prst="rect">
            <a:avLst/>
          </a:prstGeom>
        </p:spPr>
        <p:txBody>
          <a:bodyPr anchor="b"/>
          <a:p>
            <a:pPr>
              <a:lnSpc>
                <a:spcPct val="100000"/>
              </a:lnSpc>
            </a:pPr>
            <a:fld id="{3DCDEC8A-B9EA-40F3-BBE1-B150B737FFBB}" type="slidenum">
              <a:rPr lang="ca-ES" sz="1200">
                <a:solidFill>
                  <a:srgbClr val="000000"/>
                </a:solidFill>
                <a:latin typeface="Arial"/>
                <a:ea typeface="ＭＳ Ｐゴシック"/>
              </a:rPr>
              <a:t>&lt;número&gt;</a:t>
            </a:fld>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2" name="PlaceHolder 1"/>
          <p:cNvSpPr>
            <a:spLocks noGrp="1"/>
          </p:cNvSpPr>
          <p:nvPr>
            <p:ph type="body"/>
          </p:nvPr>
        </p:nvSpPr>
        <p:spPr>
          <a:xfrm>
            <a:off x="687240" y="4613400"/>
            <a:ext cx="5506560" cy="4370040"/>
          </a:xfrm>
          <a:prstGeom prst="rect">
            <a:avLst/>
          </a:prstGeom>
        </p:spPr>
        <p:txBody>
          <a:bodyPr/>
          <a:p>
            <a:endParaRPr/>
          </a:p>
        </p:txBody>
      </p:sp>
      <p:sp>
        <p:nvSpPr>
          <p:cNvPr id="413" name="TextShape 2"/>
          <p:cNvSpPr txBox="1"/>
          <p:nvPr/>
        </p:nvSpPr>
        <p:spPr>
          <a:xfrm>
            <a:off x="3897360" y="9223200"/>
            <a:ext cx="2982600" cy="485280"/>
          </a:xfrm>
          <a:prstGeom prst="rect">
            <a:avLst/>
          </a:prstGeom>
        </p:spPr>
        <p:txBody>
          <a:bodyPr anchor="b"/>
          <a:p>
            <a:pPr>
              <a:lnSpc>
                <a:spcPct val="100000"/>
              </a:lnSpc>
            </a:pPr>
            <a:fld id="{962A4A1D-DEDA-48CF-A419-05E41129D66E}" type="slidenum">
              <a:rPr lang="ca-ES" sz="1200">
                <a:solidFill>
                  <a:srgbClr val="000000"/>
                </a:solidFill>
                <a:latin typeface="Arial"/>
                <a:ea typeface="ＭＳ Ｐゴシック"/>
              </a:rPr>
              <a:t>&lt;número&gt;</a:t>
            </a:fld>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4" name="PlaceHolder 1"/>
          <p:cNvSpPr>
            <a:spLocks noGrp="1"/>
          </p:cNvSpPr>
          <p:nvPr>
            <p:ph type="body"/>
          </p:nvPr>
        </p:nvSpPr>
        <p:spPr>
          <a:xfrm>
            <a:off x="687240" y="4613400"/>
            <a:ext cx="5506560" cy="4370040"/>
          </a:xfrm>
          <a:prstGeom prst="rect">
            <a:avLst/>
          </a:prstGeom>
        </p:spPr>
        <p:txBody>
          <a:bodyPr/>
          <a:p>
            <a:r>
              <a:rPr lang="ca-ES"/>
              <a:t>Como ejemplo concreto de las actividades de nuestro</a:t>
            </a:r>
            <a:r>
              <a:rPr lang="ca-ES"/>
              <a:t> grupo, os presentamos un tipico caso de aplicacion en el sector de la agricultura: en el norte de Chile se produce vino, el Pisco. Una empresa vitivinicola local nos contacta porque quiere saber si en futuro gracias al calientamento global sera’ posible producir vino tambien mas al sur, en la Patagonia chilena. </a:t>
            </a:r>
            <a:endParaRPr/>
          </a:p>
        </p:txBody>
      </p:sp>
      <p:sp>
        <p:nvSpPr>
          <p:cNvPr id="415" name="TextShape 2"/>
          <p:cNvSpPr txBox="1"/>
          <p:nvPr/>
        </p:nvSpPr>
        <p:spPr>
          <a:xfrm>
            <a:off x="3897360" y="9223200"/>
            <a:ext cx="2982600" cy="485280"/>
          </a:xfrm>
          <a:prstGeom prst="rect">
            <a:avLst/>
          </a:prstGeom>
        </p:spPr>
        <p:txBody>
          <a:bodyPr anchor="b"/>
          <a:p>
            <a:pPr>
              <a:lnSpc>
                <a:spcPct val="100000"/>
              </a:lnSpc>
            </a:pPr>
            <a:fld id="{1216A2E1-8762-4952-A469-874400B23DDA}" type="slidenum">
              <a:rPr lang="ca-ES" sz="1200">
                <a:solidFill>
                  <a:srgbClr val="000000"/>
                </a:solidFill>
                <a:latin typeface="Arial"/>
                <a:ea typeface="ＭＳ Ｐゴシック"/>
              </a:rPr>
              <a:t>&lt;número&gt;</a:t>
            </a:fld>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6" name="PlaceHolder 1"/>
          <p:cNvSpPr>
            <a:spLocks noGrp="1"/>
          </p:cNvSpPr>
          <p:nvPr>
            <p:ph type="body"/>
          </p:nvPr>
        </p:nvSpPr>
        <p:spPr>
          <a:xfrm>
            <a:off x="687240" y="4613400"/>
            <a:ext cx="5506560" cy="4370040"/>
          </a:xfrm>
          <a:prstGeom prst="rect">
            <a:avLst/>
          </a:prstGeom>
        </p:spPr>
        <p:txBody>
          <a:bodyPr/>
          <a:p>
            <a:r>
              <a:rPr lang="ca-ES"/>
              <a:t>Para</a:t>
            </a:r>
            <a:r>
              <a:rPr lang="ca-ES"/>
              <a:t> contestarle, es necesario por primera cosa interactuar con la empresa para averiguar cuales son los indices climaticos vitivinicolos más utiles para ellos: por ejemplo decidimos juntos de analizar el cambio climatico estimado para algunos de los indices mas empleados en literatura, como el indice de Winkler, el winter severity index, la temperatura y la precipitacion durante el periodo vegetativo de la vid que en el emisfero austral empieza en octubre y acaba en abril, todos derivados a partir de los datos de temperatura y precipitacion proporcionados por los modelos CMIP5. Estos valores ilustrados se refieren al clima presente, medido a traves de promedios de 20 años en cada celda del malla de observaciones ERA-Interim.</a:t>
            </a:r>
            <a:endParaRPr/>
          </a:p>
        </p:txBody>
      </p:sp>
      <p:sp>
        <p:nvSpPr>
          <p:cNvPr id="417" name="TextShape 2"/>
          <p:cNvSpPr txBox="1"/>
          <p:nvPr/>
        </p:nvSpPr>
        <p:spPr>
          <a:xfrm>
            <a:off x="3897360" y="9223200"/>
            <a:ext cx="2982600" cy="485280"/>
          </a:xfrm>
          <a:prstGeom prst="rect">
            <a:avLst/>
          </a:prstGeom>
        </p:spPr>
        <p:txBody>
          <a:bodyPr anchor="b"/>
          <a:p>
            <a:pPr>
              <a:lnSpc>
                <a:spcPct val="100000"/>
              </a:lnSpc>
            </a:pPr>
            <a:fld id="{C85C8D24-7EB1-4C4E-81FE-56BF396082A9}" type="slidenum">
              <a:rPr lang="ca-ES" sz="1200">
                <a:solidFill>
                  <a:srgbClr val="000000"/>
                </a:solidFill>
                <a:latin typeface="Arial"/>
                <a:ea typeface="ＭＳ Ｐゴシック"/>
              </a:rPr>
              <a:t>&lt;número&gt;</a:t>
            </a:fld>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8" name="PlaceHolder 1"/>
          <p:cNvSpPr>
            <a:spLocks noGrp="1"/>
          </p:cNvSpPr>
          <p:nvPr>
            <p:ph type="body"/>
          </p:nvPr>
        </p:nvSpPr>
        <p:spPr>
          <a:xfrm>
            <a:off x="687240" y="4613400"/>
            <a:ext cx="5506560" cy="4370040"/>
          </a:xfrm>
          <a:prstGeom prst="rect">
            <a:avLst/>
          </a:prstGeom>
        </p:spPr>
        <p:txBody>
          <a:bodyPr/>
          <a:p>
            <a:r>
              <a:rPr lang="ca-ES"/>
              <a:t>Por ejemplo, en el caso del indice de Winkler, que esta relacionado a la temperatura de maduracion de la vid, como podeis ver en la region de la Patagonia chilena sus valores para el clima presente son muy bajos para poder plantar la vid. La pregunta pues es si dentro de 30 años el cima sera’ mas favorable a la vid.</a:t>
            </a:r>
            <a:endParaRPr/>
          </a:p>
        </p:txBody>
      </p:sp>
      <p:sp>
        <p:nvSpPr>
          <p:cNvPr id="419" name="TextShape 2"/>
          <p:cNvSpPr txBox="1"/>
          <p:nvPr/>
        </p:nvSpPr>
        <p:spPr>
          <a:xfrm>
            <a:off x="3897360" y="9223200"/>
            <a:ext cx="2982600" cy="485280"/>
          </a:xfrm>
          <a:prstGeom prst="rect">
            <a:avLst/>
          </a:prstGeom>
        </p:spPr>
        <p:txBody>
          <a:bodyPr anchor="b"/>
          <a:p>
            <a:pPr>
              <a:lnSpc>
                <a:spcPct val="100000"/>
              </a:lnSpc>
            </a:pPr>
            <a:fld id="{FB2D9040-EB41-4CB1-B0A5-96153394D4A6}" type="slidenum">
              <a:rPr lang="ca-ES" sz="1200">
                <a:solidFill>
                  <a:srgbClr val="000000"/>
                </a:solidFill>
                <a:latin typeface="Arial"/>
                <a:ea typeface="ＭＳ Ｐゴシック"/>
              </a:rPr>
              <a:t>&lt;número&gt;</a:t>
            </a:fld>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0" name="PlaceHolder 1"/>
          <p:cNvSpPr>
            <a:spLocks noGrp="1"/>
          </p:cNvSpPr>
          <p:nvPr>
            <p:ph type="body"/>
          </p:nvPr>
        </p:nvSpPr>
        <p:spPr>
          <a:xfrm>
            <a:off x="687240" y="4613400"/>
            <a:ext cx="5506560" cy="4370040"/>
          </a:xfrm>
          <a:prstGeom prst="rect">
            <a:avLst/>
          </a:prstGeom>
        </p:spPr>
        <p:txBody>
          <a:bodyPr/>
          <a:p>
            <a:pPr>
              <a:lnSpc>
                <a:spcPct val="100000"/>
              </a:lnSpc>
            </a:pPr>
            <a:r>
              <a:rPr lang="ca-ES"/>
              <a:t>La estima del cambio climatico asociada a un indice vitivinicola se mide como la diferencia entre el valor estimado por el clima futuro y el valor estimado por el clima presente, evaluado considerando sea el numero más alto posible de modelos climaticos, sea diferentes escenarios de emisiones de gas de efecto invernadero, para tener en cuenta todas las posibles evoluciones climaticas. (Probabilistic approach, multimodel) Por ejemplo, el escenario de emisiones más optimista, lo con menos emisiones, estima solo un ligero incremento del indice en el norte de la Patagonia chilena, mientras que…</a:t>
            </a:r>
            <a:endParaRPr/>
          </a:p>
          <a:p>
            <a:pPr>
              <a:lnSpc>
                <a:spcPct val="100000"/>
              </a:lnSpc>
            </a:pPr>
            <a:endParaRPr/>
          </a:p>
        </p:txBody>
      </p:sp>
      <p:sp>
        <p:nvSpPr>
          <p:cNvPr id="421" name="TextShape 2"/>
          <p:cNvSpPr txBox="1"/>
          <p:nvPr/>
        </p:nvSpPr>
        <p:spPr>
          <a:xfrm>
            <a:off x="3897360" y="9223200"/>
            <a:ext cx="2982600" cy="485280"/>
          </a:xfrm>
          <a:prstGeom prst="rect">
            <a:avLst/>
          </a:prstGeom>
        </p:spPr>
        <p:txBody>
          <a:bodyPr anchor="b"/>
          <a:p>
            <a:pPr>
              <a:lnSpc>
                <a:spcPct val="100000"/>
              </a:lnSpc>
            </a:pPr>
            <a:fld id="{E33985FA-7B95-413C-ADC0-AE1E7CD9901A}" type="slidenum">
              <a:rPr lang="ca-ES" sz="1200">
                <a:solidFill>
                  <a:srgbClr val="000000"/>
                </a:solidFill>
                <a:latin typeface="Arial"/>
                <a:ea typeface="ＭＳ Ｐゴシック"/>
              </a:rPr>
              <a:t>&lt;número&gt;</a:t>
            </a:fld>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2" name="PlaceHolder 1"/>
          <p:cNvSpPr>
            <a:spLocks noGrp="1"/>
          </p:cNvSpPr>
          <p:nvPr>
            <p:ph type="body"/>
          </p:nvPr>
        </p:nvSpPr>
        <p:spPr>
          <a:xfrm>
            <a:off x="687240" y="4613400"/>
            <a:ext cx="5506560" cy="4370040"/>
          </a:xfrm>
          <a:prstGeom prst="rect">
            <a:avLst/>
          </a:prstGeom>
        </p:spPr>
        <p:txBody>
          <a:bodyPr/>
          <a:p>
            <a:r>
              <a:rPr lang="ca-ES"/>
              <a:t>el escenario mas pesimista, lo con mas emisiones, estima un incremento con una distribucion espacial similar pero con magnitud mucho mayor.</a:t>
            </a:r>
            <a:endParaRPr/>
          </a:p>
        </p:txBody>
      </p:sp>
      <p:sp>
        <p:nvSpPr>
          <p:cNvPr id="423" name="TextShape 2"/>
          <p:cNvSpPr txBox="1"/>
          <p:nvPr/>
        </p:nvSpPr>
        <p:spPr>
          <a:xfrm>
            <a:off x="3897360" y="9223200"/>
            <a:ext cx="2982600" cy="485280"/>
          </a:xfrm>
          <a:prstGeom prst="rect">
            <a:avLst/>
          </a:prstGeom>
        </p:spPr>
        <p:txBody>
          <a:bodyPr anchor="b"/>
          <a:p>
            <a:pPr>
              <a:lnSpc>
                <a:spcPct val="100000"/>
              </a:lnSpc>
            </a:pPr>
            <a:fld id="{752007B7-AF62-443E-9D65-3E97D2442C3D}" type="slidenum">
              <a:rPr lang="ca-ES" sz="1200">
                <a:solidFill>
                  <a:srgbClr val="000000"/>
                </a:solidFill>
                <a:latin typeface="Arial"/>
                <a:ea typeface="ＭＳ Ｐゴシック"/>
              </a:rPr>
              <a:t>&lt;número&gt;</a:t>
            </a:fld>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4" name="PlaceHolder 1"/>
          <p:cNvSpPr>
            <a:spLocks noGrp="1"/>
          </p:cNvSpPr>
          <p:nvPr>
            <p:ph type="body"/>
          </p:nvPr>
        </p:nvSpPr>
        <p:spPr>
          <a:xfrm>
            <a:off x="687240" y="4613400"/>
            <a:ext cx="5506560" cy="4370040"/>
          </a:xfrm>
          <a:prstGeom prst="rect">
            <a:avLst/>
          </a:prstGeom>
        </p:spPr>
        <p:txBody>
          <a:bodyPr/>
          <a:p>
            <a:r>
              <a:rPr lang="ca-ES"/>
              <a:t>Es muy importante saber sintetizar toda la informacion descartando las informaciones inutiles y presentandolas de mañera que sea facil para la empresa entender los resultados. Por ejemplo, es mejor resumir la informacion sobre la incertidumbre asociada a cada estima de los indicadores empleando colores en lugar que numeros, el verde para una baja incertidumbre, en amarillo para una incertidumbre moderada y el rojo para un incertidumbre alta. Asi en la misma tabla se resume al mismo tiempo la estima quantitativa de la variable que os interesa, en este caso el cambio climatico, y la estima qualitativa de su incertidumbre asociada.</a:t>
            </a:r>
            <a:endParaRPr/>
          </a:p>
        </p:txBody>
      </p:sp>
      <p:sp>
        <p:nvSpPr>
          <p:cNvPr id="425" name="TextShape 2"/>
          <p:cNvSpPr txBox="1"/>
          <p:nvPr/>
        </p:nvSpPr>
        <p:spPr>
          <a:xfrm>
            <a:off x="3897360" y="9223200"/>
            <a:ext cx="2982600" cy="485280"/>
          </a:xfrm>
          <a:prstGeom prst="rect">
            <a:avLst/>
          </a:prstGeom>
        </p:spPr>
        <p:txBody>
          <a:bodyPr anchor="b"/>
          <a:p>
            <a:pPr>
              <a:lnSpc>
                <a:spcPct val="100000"/>
              </a:lnSpc>
            </a:pPr>
            <a:fld id="{4615B563-CFF8-43BC-8A90-CE4ED7B15AD6}" type="slidenum">
              <a:rPr lang="ca-ES" sz="1200">
                <a:solidFill>
                  <a:srgbClr val="000000"/>
                </a:solidFill>
                <a:latin typeface="Arial"/>
                <a:ea typeface="ＭＳ Ｐゴシック"/>
              </a:rPr>
              <a:t>&lt;número&gt;</a:t>
            </a:fld>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6" name="PlaceHolder 1"/>
          <p:cNvSpPr>
            <a:spLocks noGrp="1"/>
          </p:cNvSpPr>
          <p:nvPr>
            <p:ph type="body"/>
          </p:nvPr>
        </p:nvSpPr>
        <p:spPr>
          <a:xfrm>
            <a:off x="687240" y="4613400"/>
            <a:ext cx="5506560" cy="4370040"/>
          </a:xfrm>
          <a:prstGeom prst="rect">
            <a:avLst/>
          </a:prstGeom>
        </p:spPr>
        <p:txBody>
          <a:bodyPr/>
          <a:p>
            <a:r>
              <a:rPr lang="ca-ES"/>
              <a:t>Otra cosa importante es poder proporcionar a las empresa herramientas que ellos pueden emplear tambien despues el final de la colaboracion, de cara al futuro, por ejemplo convertir los resultados en forma de mapas y tablas que la empresa puede visualizar tambien con su software para poder seguir analizando los resultados en detalle. Por ejemplo, en el área de la Patagonia que analizamos al final del proyecto con la empresa concluimos que las condiciones climaticas futuras no seran mucho mas favorables a la vid de las que hay ahora. </a:t>
            </a:r>
            <a:endParaRPr/>
          </a:p>
          <a:p>
            <a:r>
              <a:rPr lang="ca-ES"/>
              <a:t>Por eso, juntos a la empresa decidimos de entregarlos los resultados tambien para un area más amplia de la planeada en principio, para que ellos mismos puedan identificar si hay areas con condiciones más favorables tambien despues el final del proyectos, gracias a herramientas como estas figuras. Cuando se trabaja con empresas hay limites de budget y de tiempo menos flejibles que en la universidad, pero si se involucran en esa manera, se puede conseguir una buen sinergia.</a:t>
            </a:r>
            <a:endParaRPr/>
          </a:p>
        </p:txBody>
      </p:sp>
      <p:sp>
        <p:nvSpPr>
          <p:cNvPr id="427" name="TextShape 2"/>
          <p:cNvSpPr txBox="1"/>
          <p:nvPr/>
        </p:nvSpPr>
        <p:spPr>
          <a:xfrm>
            <a:off x="3897360" y="9223200"/>
            <a:ext cx="2982600" cy="485280"/>
          </a:xfrm>
          <a:prstGeom prst="rect">
            <a:avLst/>
          </a:prstGeom>
        </p:spPr>
        <p:txBody>
          <a:bodyPr anchor="b"/>
          <a:p>
            <a:pPr>
              <a:lnSpc>
                <a:spcPct val="100000"/>
              </a:lnSpc>
            </a:pPr>
            <a:fld id="{2066D877-4A18-4D04-BDC8-8C2010B1E332}" type="slidenum">
              <a:rPr lang="ca-ES" sz="1200">
                <a:solidFill>
                  <a:srgbClr val="000000"/>
                </a:solidFill>
                <a:latin typeface="Arial"/>
                <a:ea typeface="ＭＳ Ｐゴシック"/>
              </a:rPr>
              <a:t>&lt;número&gt;</a:t>
            </a:fld>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8" name="PlaceHolder 1"/>
          <p:cNvSpPr>
            <a:spLocks noGrp="1"/>
          </p:cNvSpPr>
          <p:nvPr>
            <p:ph type="body"/>
          </p:nvPr>
        </p:nvSpPr>
        <p:spPr>
          <a:xfrm>
            <a:off x="687240" y="4613400"/>
            <a:ext cx="5506560" cy="4370040"/>
          </a:xfrm>
          <a:prstGeom prst="rect">
            <a:avLst/>
          </a:prstGeom>
        </p:spPr>
        <p:txBody>
          <a:bodyPr/>
          <a:p>
            <a:endParaRPr/>
          </a:p>
        </p:txBody>
      </p:sp>
      <p:sp>
        <p:nvSpPr>
          <p:cNvPr id="429" name="TextShape 2"/>
          <p:cNvSpPr txBox="1"/>
          <p:nvPr/>
        </p:nvSpPr>
        <p:spPr>
          <a:xfrm>
            <a:off x="3897360" y="9223200"/>
            <a:ext cx="2982600" cy="485280"/>
          </a:xfrm>
          <a:prstGeom prst="rect">
            <a:avLst/>
          </a:prstGeom>
        </p:spPr>
        <p:txBody>
          <a:bodyPr anchor="b"/>
          <a:p>
            <a:pPr>
              <a:lnSpc>
                <a:spcPct val="100000"/>
              </a:lnSpc>
            </a:pPr>
            <a:fld id="{8EC81301-607E-465B-BAF0-45315D15EF66}" type="slidenum">
              <a:rPr lang="ca-ES" sz="1200">
                <a:solidFill>
                  <a:srgbClr val="000000"/>
                </a:solidFill>
                <a:latin typeface="Arial"/>
                <a:ea typeface="ＭＳ Ｐゴシック"/>
              </a:rPr>
              <a:t>&lt;número&gt;</a:t>
            </a:fld>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6" name="PlaceHolder 1"/>
          <p:cNvSpPr>
            <a:spLocks noGrp="1"/>
          </p:cNvSpPr>
          <p:nvPr>
            <p:ph type="body"/>
          </p:nvPr>
        </p:nvSpPr>
        <p:spPr>
          <a:xfrm>
            <a:off x="687240" y="4613400"/>
            <a:ext cx="5506560" cy="4370040"/>
          </a:xfrm>
          <a:prstGeom prst="rect">
            <a:avLst/>
          </a:prstGeom>
        </p:spPr>
        <p:txBody>
          <a:bodyPr/>
          <a:p>
            <a:pPr algn="ctr">
              <a:lnSpc>
                <a:spcPct val="100000"/>
              </a:lnSpc>
            </a:pPr>
            <a:r>
              <a:rPr lang="ca-ES" sz="1200">
                <a:solidFill>
                  <a:srgbClr val="000000"/>
                </a:solidFill>
              </a:rPr>
              <a:t>Modeling the earth system to provide a </a:t>
            </a:r>
            <a:endParaRPr/>
          </a:p>
          <a:p>
            <a:pPr algn="ctr">
              <a:lnSpc>
                <a:spcPct val="100000"/>
              </a:lnSpc>
            </a:pPr>
            <a:r>
              <a:rPr lang="ca-ES" sz="1200">
                <a:solidFill>
                  <a:srgbClr val="000000"/>
                </a:solidFill>
              </a:rPr>
              <a:t>robust understanding of meteorological RiskS and optimise management strategies </a:t>
            </a:r>
            <a:endParaRPr/>
          </a:p>
          <a:p>
            <a:pPr algn="just">
              <a:lnSpc>
                <a:spcPct val="100000"/>
              </a:lnSpc>
            </a:pPr>
            <a:r>
              <a:rPr lang="ca-ES" sz="1200">
                <a:solidFill>
                  <a:srgbClr val="000000"/>
                </a:solidFill>
              </a:rPr>
              <a:t>The Earth Science service group facilitates technology transfer of </a:t>
            </a:r>
            <a:endParaRPr/>
          </a:p>
          <a:p>
            <a:pPr algn="just">
              <a:lnSpc>
                <a:spcPct val="100000"/>
              </a:lnSpc>
            </a:pPr>
            <a:r>
              <a:rPr lang="ca-ES" sz="1200">
                <a:solidFill>
                  <a:srgbClr val="000000"/>
                </a:solidFill>
              </a:rPr>
              <a:t>state-of-the-art research from local, national to international levels in:</a:t>
            </a:r>
            <a:endParaRPr/>
          </a:p>
          <a:p>
            <a:pPr algn="just" lvl="1">
              <a:lnSpc>
                <a:spcPct val="100000"/>
              </a:lnSpc>
              <a:buFont typeface="Arial"/>
              <a:buChar char="•"/>
            </a:pPr>
            <a:r>
              <a:rPr lang="ca-ES" sz="1200">
                <a:solidFill>
                  <a:srgbClr val="000000"/>
                </a:solidFill>
              </a:rPr>
              <a:t>Weather forecasting</a:t>
            </a:r>
            <a:endParaRPr/>
          </a:p>
          <a:p>
            <a:pPr algn="just" lvl="1">
              <a:lnSpc>
                <a:spcPct val="100000"/>
              </a:lnSpc>
              <a:buFont typeface="Arial"/>
              <a:buChar char="•"/>
            </a:pPr>
            <a:r>
              <a:rPr lang="ca-ES" sz="1200">
                <a:solidFill>
                  <a:srgbClr val="000000"/>
                </a:solidFill>
              </a:rPr>
              <a:t>Climate predictions</a:t>
            </a:r>
            <a:endParaRPr/>
          </a:p>
          <a:p>
            <a:pPr algn="just" lvl="1">
              <a:lnSpc>
                <a:spcPct val="100000"/>
              </a:lnSpc>
              <a:buFont typeface="Arial"/>
              <a:buChar char="•"/>
            </a:pPr>
            <a:r>
              <a:rPr lang="ca-ES" sz="1200">
                <a:solidFill>
                  <a:srgbClr val="000000"/>
                </a:solidFill>
              </a:rPr>
              <a:t>Air quality assessments</a:t>
            </a:r>
            <a:endParaRPr/>
          </a:p>
          <a:p>
            <a:pPr algn="just" lvl="1">
              <a:lnSpc>
                <a:spcPct val="100000"/>
              </a:lnSpc>
              <a:buFont typeface="Arial"/>
              <a:buChar char="•"/>
            </a:pPr>
            <a:r>
              <a:rPr lang="ca-ES" sz="1200">
                <a:solidFill>
                  <a:srgbClr val="000000"/>
                </a:solidFill>
              </a:rPr>
              <a:t>Mineral dust modeling</a:t>
            </a:r>
            <a:endParaRPr/>
          </a:p>
          <a:p>
            <a:pPr>
              <a:lnSpc>
                <a:spcPct val="100000"/>
              </a:lnSpc>
            </a:pPr>
            <a:r>
              <a:rPr lang="ca-ES" sz="1200">
                <a:solidFill>
                  <a:srgbClr val="000000"/>
                </a:solidFill>
              </a:rPr>
              <a:t>Our main goal is to advance sustainable development in key sectors such as energy, urban development, infrastructure, transport, health and agriculture.</a:t>
            </a:r>
            <a:endParaRPr/>
          </a:p>
          <a:p>
            <a:pPr>
              <a:lnSpc>
                <a:spcPct val="100000"/>
              </a:lnSpc>
            </a:pPr>
            <a:r>
              <a:rPr lang="ca-ES" sz="1200">
                <a:solidFill>
                  <a:srgbClr val="000000"/>
                </a:solidFill>
              </a:rPr>
              <a:t>By combining highly qualified scientific researchers, impact modelers and in-house software developers, BSC-ES works with the end-user to develop a complete range of services that meet their requirements.</a:t>
            </a:r>
            <a:endParaRPr/>
          </a:p>
          <a:p>
            <a:pPr>
              <a:lnSpc>
                <a:spcPct val="100000"/>
              </a:lnSpc>
            </a:pPr>
            <a:endParaRPr/>
          </a:p>
        </p:txBody>
      </p:sp>
      <p:sp>
        <p:nvSpPr>
          <p:cNvPr id="397" name="TextShape 2"/>
          <p:cNvSpPr txBox="1"/>
          <p:nvPr/>
        </p:nvSpPr>
        <p:spPr>
          <a:xfrm>
            <a:off x="3897360" y="9223200"/>
            <a:ext cx="2982600" cy="485280"/>
          </a:xfrm>
          <a:prstGeom prst="rect">
            <a:avLst/>
          </a:prstGeom>
        </p:spPr>
        <p:txBody>
          <a:bodyPr anchor="b"/>
          <a:p>
            <a:pPr>
              <a:lnSpc>
                <a:spcPct val="100000"/>
              </a:lnSpc>
            </a:pPr>
            <a:fld id="{12F49C57-612A-448B-8877-C77534FDFC24}" type="slidenum">
              <a:rPr lang="ca-ES" sz="1200">
                <a:solidFill>
                  <a:srgbClr val="004990"/>
                </a:solidFill>
                <a:latin typeface="Arial"/>
                <a:ea typeface="ＭＳ Ｐゴシック"/>
              </a:rPr>
              <a:t>&lt;número&gt;</a:t>
            </a:fld>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8" name="PlaceHolder 1"/>
          <p:cNvSpPr>
            <a:spLocks noGrp="1"/>
          </p:cNvSpPr>
          <p:nvPr>
            <p:ph type="body"/>
          </p:nvPr>
        </p:nvSpPr>
        <p:spPr>
          <a:xfrm>
            <a:off x="687240" y="4613400"/>
            <a:ext cx="5506560" cy="4370040"/>
          </a:xfrm>
          <a:prstGeom prst="rect">
            <a:avLst/>
          </a:prstGeom>
        </p:spPr>
        <p:txBody>
          <a:bodyPr/>
          <a:p>
            <a:r>
              <a:rPr lang="ca-ES">
                <a:ea typeface="ＭＳ Ｐゴシック"/>
              </a:rPr>
              <a:t>Aquests models els podem aplicar a múltiples escales espaials, des de la més global fins a centrar-nos només en una ciutat.</a:t>
            </a:r>
            <a:endParaRPr/>
          </a:p>
          <a:p>
            <a:endParaRPr/>
          </a:p>
        </p:txBody>
      </p:sp>
      <p:sp>
        <p:nvSpPr>
          <p:cNvPr id="399" name="TextShape 2"/>
          <p:cNvSpPr txBox="1"/>
          <p:nvPr/>
        </p:nvSpPr>
        <p:spPr>
          <a:xfrm>
            <a:off x="3897360" y="9223200"/>
            <a:ext cx="2982600" cy="485280"/>
          </a:xfrm>
          <a:prstGeom prst="rect">
            <a:avLst/>
          </a:prstGeom>
        </p:spPr>
        <p:txBody>
          <a:bodyPr anchor="b"/>
          <a:p>
            <a:pPr>
              <a:lnSpc>
                <a:spcPct val="100000"/>
              </a:lnSpc>
            </a:pPr>
            <a:fld id="{D2D99419-9ADA-4B0C-979B-F99500E3DE17}" type="slidenum">
              <a:rPr lang="ca-ES" sz="1200">
                <a:solidFill>
                  <a:srgbClr val="000000"/>
                </a:solidFill>
                <a:latin typeface="Arial"/>
                <a:ea typeface="ＭＳ Ｐゴシック"/>
              </a:rPr>
              <a:t>&lt;número&gt;</a:t>
            </a:fld>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0" name="PlaceHolder 1"/>
          <p:cNvSpPr>
            <a:spLocks noGrp="1"/>
          </p:cNvSpPr>
          <p:nvPr>
            <p:ph type="body"/>
          </p:nvPr>
        </p:nvSpPr>
        <p:spPr>
          <a:xfrm>
            <a:off x="687240" y="4613400"/>
            <a:ext cx="5506560" cy="4370040"/>
          </a:xfrm>
          <a:prstGeom prst="rect">
            <a:avLst/>
          </a:prstGeom>
        </p:spPr>
        <p:txBody>
          <a:bodyPr/>
          <a:p>
            <a:r>
              <a:rPr lang="ca-ES">
                <a:ea typeface="ＭＳ Ｐゴシック"/>
              </a:rPr>
              <a:t>També podem treballar a totes les escales temporals. L’anàlisi diagnòstic d’esdeveniments passats, els pronòstics per als propers dies, les projeccions a molts anys vista i el terme mitg, les prediccions que van des de setmanes i mesos fins a dècades.</a:t>
            </a:r>
            <a:endParaRPr/>
          </a:p>
          <a:p>
            <a:r>
              <a:rPr lang="ca-ES">
                <a:ea typeface="ＭＳ Ｐゴシック"/>
              </a:rPr>
              <a:t>On som forts i el que ens fa destacar son dos casos concrets que molt pocs altres centres treballen i que estan fortament lligats tant a l’energia solar com a l’energia eòlica. </a:t>
            </a:r>
            <a:endParaRPr/>
          </a:p>
          <a:p>
            <a:r>
              <a:rPr lang="ca-ES">
                <a:ea typeface="ＭＳ Ｐゴシック"/>
              </a:rPr>
              <a:t>D’una banda  som líders en temes de modelització de la pols a l’atmòsfera que és un tema crític per a zones àrides, semiàrides i zones adjacents (Àfrica, Sud d’Espanya i Orient Mitjà) i cabdal per a la gestió de l’energia solar.</a:t>
            </a:r>
            <a:endParaRPr/>
          </a:p>
          <a:p>
            <a:r>
              <a:rPr lang="ca-ES">
                <a:ea typeface="ＭＳ Ｐゴシック"/>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a:p>
          <a:p>
            <a:r>
              <a:rPr lang="ca-ES">
                <a:ea typeface="ＭＳ Ｐゴシック"/>
              </a:rPr>
              <a:t>A continuació us explicaré aquest dos punts amb una mica més de detall.</a:t>
            </a:r>
            <a:endParaRPr/>
          </a:p>
          <a:p>
            <a:endParaRPr/>
          </a:p>
        </p:txBody>
      </p:sp>
      <p:sp>
        <p:nvSpPr>
          <p:cNvPr id="401" name="TextShape 2"/>
          <p:cNvSpPr txBox="1"/>
          <p:nvPr/>
        </p:nvSpPr>
        <p:spPr>
          <a:xfrm>
            <a:off x="3897360" y="9223200"/>
            <a:ext cx="2982600" cy="485280"/>
          </a:xfrm>
          <a:prstGeom prst="rect">
            <a:avLst/>
          </a:prstGeom>
        </p:spPr>
        <p:txBody>
          <a:bodyPr anchor="b"/>
          <a:p>
            <a:pPr>
              <a:lnSpc>
                <a:spcPct val="100000"/>
              </a:lnSpc>
            </a:pPr>
            <a:fld id="{9CE1466B-C9A8-4A69-8A35-320E8447E0A8}" type="slidenum">
              <a:rPr lang="ca-ES" sz="1200">
                <a:solidFill>
                  <a:srgbClr val="000000"/>
                </a:solidFill>
                <a:latin typeface="Arial"/>
                <a:ea typeface="ＭＳ Ｐゴシック"/>
              </a:rPr>
              <a:t>&lt;número&gt;</a:t>
            </a:fld>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2" name="PlaceHolder 1"/>
          <p:cNvSpPr>
            <a:spLocks noGrp="1"/>
          </p:cNvSpPr>
          <p:nvPr>
            <p:ph type="body"/>
          </p:nvPr>
        </p:nvSpPr>
        <p:spPr>
          <a:xfrm>
            <a:off x="687240" y="4613400"/>
            <a:ext cx="5506560" cy="4370040"/>
          </a:xfrm>
          <a:prstGeom prst="rect">
            <a:avLst/>
          </a:prstGeom>
        </p:spPr>
        <p:txBody>
          <a:bodyPr/>
          <a:p>
            <a:endParaRPr/>
          </a:p>
        </p:txBody>
      </p:sp>
      <p:sp>
        <p:nvSpPr>
          <p:cNvPr id="403" name="TextShape 2"/>
          <p:cNvSpPr txBox="1"/>
          <p:nvPr/>
        </p:nvSpPr>
        <p:spPr>
          <a:xfrm>
            <a:off x="3897360" y="9223200"/>
            <a:ext cx="2982600" cy="485280"/>
          </a:xfrm>
          <a:prstGeom prst="rect">
            <a:avLst/>
          </a:prstGeom>
        </p:spPr>
        <p:txBody>
          <a:bodyPr anchor="b"/>
          <a:p>
            <a:pPr>
              <a:lnSpc>
                <a:spcPct val="100000"/>
              </a:lnSpc>
            </a:pPr>
            <a:fld id="{CE14C696-769A-4631-96A1-9592D2D4C54A}" type="slidenum">
              <a:rPr lang="ca-ES" sz="1200">
                <a:solidFill>
                  <a:srgbClr val="000000"/>
                </a:solidFill>
                <a:latin typeface="Arial"/>
                <a:ea typeface="ＭＳ Ｐゴシック"/>
              </a:rPr>
              <a:t>&lt;número&gt;</a:t>
            </a:fld>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4" name="PlaceHolder 1"/>
          <p:cNvSpPr>
            <a:spLocks noGrp="1"/>
          </p:cNvSpPr>
          <p:nvPr>
            <p:ph type="body"/>
          </p:nvPr>
        </p:nvSpPr>
        <p:spPr>
          <a:xfrm>
            <a:off x="687240" y="4613400"/>
            <a:ext cx="5506560" cy="4370040"/>
          </a:xfrm>
          <a:prstGeom prst="rect">
            <a:avLst/>
          </a:prstGeom>
        </p:spPr>
        <p:txBody>
          <a:bodyPr/>
          <a:p>
            <a:r>
              <a:rPr lang="ca-ES">
                <a:ea typeface="ＭＳ Ｐゴシック"/>
              </a:rPr>
              <a:t>De moment tot aquest desenvolupament a fet que tinguem dos centres de referència de la WMO (World meteorology Organization). </a:t>
            </a:r>
            <a:endParaRPr/>
          </a:p>
          <a:p>
            <a:r>
              <a:rPr lang="ca-ES">
                <a:ea typeface="ＭＳ Ｐゴシック"/>
              </a:rPr>
              <a:t>Som el centre de referència en temes de turmentes de sorra i pols per Europa, Nord d’Àfrica i Orient mitjà. El que vol dir que som la font d’informació per als early warning Systems dels diferents serveis meteorològics de la regió. D’aquesta forma poden avisar a la societat quan es produeixen episodis de pols en alta concentració que pot tenir conseqüències tant a nivell de la salut com en instal·lacions energètiques, transport aeri i terrestre, etc. </a:t>
            </a:r>
            <a:endParaRPr/>
          </a:p>
          <a:p>
            <a:r>
              <a:rPr lang="ca-ES">
                <a:ea typeface="ＭＳ Ｐゴシック"/>
              </a:rPr>
              <a:t>A part també col·laborem amb la WMO amb el primer servei especialitzat a nivell mundial per temes de pols.</a:t>
            </a:r>
            <a:endParaRPr/>
          </a:p>
          <a:p>
            <a:endParaRPr/>
          </a:p>
        </p:txBody>
      </p:sp>
      <p:sp>
        <p:nvSpPr>
          <p:cNvPr id="405" name="TextShape 2"/>
          <p:cNvSpPr txBox="1"/>
          <p:nvPr/>
        </p:nvSpPr>
        <p:spPr>
          <a:xfrm>
            <a:off x="3897360" y="9223200"/>
            <a:ext cx="2982600" cy="485280"/>
          </a:xfrm>
          <a:prstGeom prst="rect">
            <a:avLst/>
          </a:prstGeom>
        </p:spPr>
        <p:txBody>
          <a:bodyPr anchor="b"/>
          <a:p>
            <a:pPr>
              <a:lnSpc>
                <a:spcPct val="100000"/>
              </a:lnSpc>
            </a:pPr>
            <a:fld id="{1309954A-974A-488A-805C-32D709C27C0A}" type="slidenum">
              <a:rPr lang="ca-ES" sz="1200">
                <a:solidFill>
                  <a:srgbClr val="000000"/>
                </a:solidFill>
                <a:latin typeface="Arial"/>
                <a:ea typeface="ＭＳ Ｐゴシック"/>
              </a:rPr>
              <a:t>&lt;número&gt;</a:t>
            </a:fld>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6" name="PlaceHolder 1"/>
          <p:cNvSpPr>
            <a:spLocks noGrp="1"/>
          </p:cNvSpPr>
          <p:nvPr>
            <p:ph type="body"/>
          </p:nvPr>
        </p:nvSpPr>
        <p:spPr>
          <a:xfrm>
            <a:off x="687240" y="4613400"/>
            <a:ext cx="5506560" cy="4370040"/>
          </a:xfrm>
          <a:prstGeom prst="rect">
            <a:avLst/>
          </a:prstGeom>
        </p:spPr>
        <p:txBody>
          <a:bodyPr/>
          <a:p>
            <a:r>
              <a:rPr lang="ca-ES">
                <a:ea typeface="ＭＳ Ｐゴシック"/>
              </a:rPr>
              <a:t>De fet just ahir no se si vau llegir aquesta notícia a El Mundo. Doncs bàsicament aquestes alertes i informacions venen des del nostre centre.</a:t>
            </a:r>
            <a:endParaRPr/>
          </a:p>
          <a:p>
            <a:endParaRPr/>
          </a:p>
        </p:txBody>
      </p:sp>
      <p:sp>
        <p:nvSpPr>
          <p:cNvPr id="407" name="TextShape 2"/>
          <p:cNvSpPr txBox="1"/>
          <p:nvPr/>
        </p:nvSpPr>
        <p:spPr>
          <a:xfrm>
            <a:off x="3897360" y="9223200"/>
            <a:ext cx="2982600" cy="485280"/>
          </a:xfrm>
          <a:prstGeom prst="rect">
            <a:avLst/>
          </a:prstGeom>
        </p:spPr>
        <p:txBody>
          <a:bodyPr anchor="b"/>
          <a:p>
            <a:pPr>
              <a:lnSpc>
                <a:spcPct val="100000"/>
              </a:lnSpc>
            </a:pPr>
            <a:fld id="{904F4F95-D2E7-4648-9AF3-B099C643D965}" type="slidenum">
              <a:rPr lang="ca-ES" sz="1200">
                <a:solidFill>
                  <a:srgbClr val="000000"/>
                </a:solidFill>
                <a:latin typeface="Arial"/>
                <a:ea typeface="ＭＳ Ｐゴシック"/>
              </a:rPr>
              <a:t>&lt;número&gt;</a:t>
            </a:fld>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8" name="PlaceHolder 1"/>
          <p:cNvSpPr>
            <a:spLocks noGrp="1"/>
          </p:cNvSpPr>
          <p:nvPr>
            <p:ph type="body"/>
          </p:nvPr>
        </p:nvSpPr>
        <p:spPr>
          <a:xfrm>
            <a:off x="687240" y="4613400"/>
            <a:ext cx="5506560" cy="4370040"/>
          </a:xfrm>
          <a:prstGeom prst="rect">
            <a:avLst/>
          </a:prstGeom>
        </p:spPr>
        <p:txBody>
          <a:bodyPr/>
          <a:p>
            <a:r>
              <a:rPr lang="ca-ES">
                <a:ea typeface="ＭＳ Ｐゴシック"/>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a:p>
          <a:p>
            <a:endParaRPr/>
          </a:p>
          <a:p>
            <a:r>
              <a:rPr lang="ca-ES">
                <a:ea typeface="ＭＳ Ｐゴシック"/>
              </a:rPr>
              <a:t>____</a:t>
            </a:r>
            <a:endParaRPr/>
          </a:p>
          <a:p>
            <a:r>
              <a:rPr lang="ca-ES">
                <a:ea typeface="ＭＳ Ｐゴシック"/>
              </a:rPr>
              <a:t>NOTES en cas de pregunta per les zones grises:</a:t>
            </a:r>
            <a:endParaRPr/>
          </a:p>
          <a:p>
            <a:r>
              <a:rPr lang="ca-ES">
                <a:ea typeface="ＭＳ Ｐゴシック"/>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a:p>
          <a:p>
            <a:endParaRPr/>
          </a:p>
        </p:txBody>
      </p:sp>
      <p:sp>
        <p:nvSpPr>
          <p:cNvPr id="409" name="TextShape 2"/>
          <p:cNvSpPr txBox="1"/>
          <p:nvPr/>
        </p:nvSpPr>
        <p:spPr>
          <a:xfrm>
            <a:off x="3897360" y="9223200"/>
            <a:ext cx="2982600" cy="485280"/>
          </a:xfrm>
          <a:prstGeom prst="rect">
            <a:avLst/>
          </a:prstGeom>
        </p:spPr>
        <p:txBody>
          <a:bodyPr anchor="b"/>
          <a:p>
            <a:pPr>
              <a:lnSpc>
                <a:spcPct val="100000"/>
              </a:lnSpc>
            </a:pPr>
            <a:fld id="{C1B59E64-9105-4808-8878-43B23DE35125}" type="slidenum">
              <a:rPr lang="ca-ES" sz="1200">
                <a:solidFill>
                  <a:srgbClr val="000000"/>
                </a:solidFill>
                <a:latin typeface="Arial"/>
                <a:ea typeface="ＭＳ Ｐゴシック"/>
              </a:rPr>
              <a:t>&lt;número&gt;</a:t>
            </a:fld>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4.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 Id="rId3" Type="http://schemas.openxmlformats.org/officeDocument/2006/relationships/image" Target="../media/image24.png"/>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32" name="PlaceHolder 2"/>
          <p:cNvSpPr>
            <a:spLocks noGrp="1"/>
          </p:cNvSpPr>
          <p:nvPr>
            <p:ph type="body"/>
          </p:nvPr>
        </p:nvSpPr>
        <p:spPr>
          <a:xfrm>
            <a:off x="457200" y="1642680"/>
            <a:ext cx="8229240" cy="1941480"/>
          </a:xfrm>
          <a:prstGeom prst="rect">
            <a:avLst/>
          </a:prstGeom>
        </p:spPr>
        <p:txBody>
          <a:bodyPr bIns="0" lIns="0" rIns="0" tIns="0" wrap="none"/>
          <a:p>
            <a:endParaRPr/>
          </a:p>
        </p:txBody>
      </p:sp>
      <p:sp>
        <p:nvSpPr>
          <p:cNvPr id="33" name="PlaceHolder 3"/>
          <p:cNvSpPr>
            <a:spLocks noGrp="1"/>
          </p:cNvSpPr>
          <p:nvPr>
            <p:ph type="body"/>
          </p:nvPr>
        </p:nvSpPr>
        <p:spPr>
          <a:xfrm>
            <a:off x="457200" y="3768840"/>
            <a:ext cx="8229240" cy="1941480"/>
          </a:xfrm>
          <a:prstGeom prst="rect">
            <a:avLst/>
          </a:prstGeom>
        </p:spPr>
        <p:txBody>
          <a:bodyPr bIns="0" lIns="0" rIns="0" tIns="0" wrap="none"/>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35"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36"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37" name="PlaceHolder 4"/>
          <p:cNvSpPr>
            <a:spLocks noGrp="1"/>
          </p:cNvSpPr>
          <p:nvPr>
            <p:ph type="body"/>
          </p:nvPr>
        </p:nvSpPr>
        <p:spPr>
          <a:xfrm>
            <a:off x="4673520" y="3768840"/>
            <a:ext cx="4015440" cy="1941480"/>
          </a:xfrm>
          <a:prstGeom prst="rect">
            <a:avLst/>
          </a:prstGeom>
        </p:spPr>
        <p:txBody>
          <a:bodyPr bIns="0" lIns="0" rIns="0" tIns="0" wrap="none"/>
          <a:p>
            <a:endParaRPr/>
          </a:p>
        </p:txBody>
      </p:sp>
      <p:sp>
        <p:nvSpPr>
          <p:cNvPr id="38" name="PlaceHolder 5"/>
          <p:cNvSpPr>
            <a:spLocks noGrp="1"/>
          </p:cNvSpPr>
          <p:nvPr>
            <p:ph type="body"/>
          </p:nvPr>
        </p:nvSpPr>
        <p:spPr>
          <a:xfrm>
            <a:off x="457200" y="3768840"/>
            <a:ext cx="4015440" cy="1941480"/>
          </a:xfrm>
          <a:prstGeom prst="rect">
            <a:avLst/>
          </a:prstGeom>
        </p:spPr>
        <p:txBody>
          <a:bodyPr bIns="0" lIns="0" rIns="0" tIns="0" wrap="none"/>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4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41" name="PlaceHolder 3"/>
          <p:cNvSpPr>
            <a:spLocks noGrp="1"/>
          </p:cNvSpPr>
          <p:nvPr>
            <p:ph type="body"/>
          </p:nvPr>
        </p:nvSpPr>
        <p:spPr>
          <a:xfrm>
            <a:off x="4673520" y="1642680"/>
            <a:ext cx="4015440" cy="1941480"/>
          </a:xfrm>
          <a:prstGeom prst="rect">
            <a:avLst/>
          </a:prstGeom>
        </p:spPr>
        <p:txBody>
          <a:bodyPr bIns="0" lIns="0" rIns="0" tIns="0" wrap="none"/>
          <a:p>
            <a:endParaRPr/>
          </a:p>
        </p:txBody>
      </p:sp>
      <p:pic>
        <p:nvPicPr>
          <p:cNvPr descr="" id="42" name=""/>
          <p:cNvPicPr/>
          <p:nvPr/>
        </p:nvPicPr>
        <p:blipFill>
          <a:blip r:embed="rId2"/>
          <a:stretch>
            <a:fillRect/>
          </a:stretch>
        </p:blipFill>
        <p:spPr>
          <a:xfrm>
            <a:off x="5464440" y="3768480"/>
            <a:ext cx="2433240" cy="1941480"/>
          </a:xfrm>
          <a:prstGeom prst="rect">
            <a:avLst/>
          </a:prstGeom>
          <a:ln>
            <a:noFill/>
          </a:ln>
        </p:spPr>
      </p:pic>
      <p:pic>
        <p:nvPicPr>
          <p:cNvPr descr="" id="43" name=""/>
          <p:cNvPicPr/>
          <p:nvPr/>
        </p:nvPicPr>
        <p:blipFill>
          <a:blip r:embed="rId3"/>
          <a:stretch>
            <a:fillRect/>
          </a:stretch>
        </p:blipFill>
        <p:spPr>
          <a:xfrm>
            <a:off x="1248120" y="3768480"/>
            <a:ext cx="2433240" cy="19414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51" name="PlaceHolder 2"/>
          <p:cNvSpPr>
            <a:spLocks noGrp="1"/>
          </p:cNvSpPr>
          <p:nvPr>
            <p:ph type="subTitle"/>
          </p:nvPr>
        </p:nvSpPr>
        <p:spPr>
          <a:xfrm>
            <a:off x="457200" y="1642680"/>
            <a:ext cx="8229240" cy="4071600"/>
          </a:xfrm>
          <a:prstGeom prst="rect">
            <a:avLst/>
          </a:prstGeom>
        </p:spPr>
        <p:txBody>
          <a:bodyPr anchor="ctr" bIns="0" lIns="0" rIns="0" tIns="0" wrap="none"/>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53" name="PlaceHolder 2"/>
          <p:cNvSpPr>
            <a:spLocks noGrp="1"/>
          </p:cNvSpPr>
          <p:nvPr>
            <p:ph type="body"/>
          </p:nvPr>
        </p:nvSpPr>
        <p:spPr>
          <a:xfrm>
            <a:off x="457200" y="1642680"/>
            <a:ext cx="8229240" cy="4071240"/>
          </a:xfrm>
          <a:prstGeom prst="rect">
            <a:avLst/>
          </a:prstGeom>
        </p:spPr>
        <p:txBody>
          <a:bodyPr bIns="0" lIns="0" rIns="0" tIns="0" wrap="none"/>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55"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56" name="PlaceHolder 3"/>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457200" y="280080"/>
            <a:ext cx="8229240" cy="5433840"/>
          </a:xfrm>
          <a:prstGeom prst="rect">
            <a:avLst/>
          </a:prstGeom>
        </p:spPr>
        <p:txBody>
          <a:bodyPr anchor="ctr" bIns="0" lIns="0" rIns="0" tIns="0" wrap="none"/>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6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61" name="PlaceHolder 3"/>
          <p:cNvSpPr>
            <a:spLocks noGrp="1"/>
          </p:cNvSpPr>
          <p:nvPr>
            <p:ph type="body"/>
          </p:nvPr>
        </p:nvSpPr>
        <p:spPr>
          <a:xfrm>
            <a:off x="457200" y="3768840"/>
            <a:ext cx="4015440" cy="1941480"/>
          </a:xfrm>
          <a:prstGeom prst="rect">
            <a:avLst/>
          </a:prstGeom>
        </p:spPr>
        <p:txBody>
          <a:bodyPr bIns="0" lIns="0" rIns="0" tIns="0" wrap="none"/>
          <a:p>
            <a:endParaRPr/>
          </a:p>
        </p:txBody>
      </p:sp>
      <p:sp>
        <p:nvSpPr>
          <p:cNvPr id="62" name="PlaceHolder 4"/>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1" name="PlaceHolder 2"/>
          <p:cNvSpPr>
            <a:spLocks noGrp="1"/>
          </p:cNvSpPr>
          <p:nvPr>
            <p:ph type="subTitle"/>
          </p:nvPr>
        </p:nvSpPr>
        <p:spPr>
          <a:xfrm>
            <a:off x="457200" y="1642680"/>
            <a:ext cx="8229240" cy="4071600"/>
          </a:xfrm>
          <a:prstGeom prst="rect">
            <a:avLst/>
          </a:prstGeom>
        </p:spPr>
        <p:txBody>
          <a:bodyPr anchor="ctr" bIns="0" lIns="0" rIns="0" tIns="0" wrap="none"/>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64"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65"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66" name="PlaceHolder 4"/>
          <p:cNvSpPr>
            <a:spLocks noGrp="1"/>
          </p:cNvSpPr>
          <p:nvPr>
            <p:ph type="body"/>
          </p:nvPr>
        </p:nvSpPr>
        <p:spPr>
          <a:xfrm>
            <a:off x="4673520" y="3768840"/>
            <a:ext cx="4015440" cy="1941480"/>
          </a:xfrm>
          <a:prstGeom prst="rect">
            <a:avLst/>
          </a:prstGeom>
        </p:spPr>
        <p:txBody>
          <a:bodyPr bIns="0" lIns="0" rIns="0" tIns="0" wrap="none"/>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68"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69"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70" name="PlaceHolder 4"/>
          <p:cNvSpPr>
            <a:spLocks noGrp="1"/>
          </p:cNvSpPr>
          <p:nvPr>
            <p:ph type="body"/>
          </p:nvPr>
        </p:nvSpPr>
        <p:spPr>
          <a:xfrm>
            <a:off x="457200" y="3768840"/>
            <a:ext cx="8228520" cy="1941480"/>
          </a:xfrm>
          <a:prstGeom prst="rect">
            <a:avLst/>
          </a:prstGeom>
        </p:spPr>
        <p:txBody>
          <a:bodyPr bIns="0" lIns="0" rIns="0" tIns="0" wrap="none"/>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72" name="PlaceHolder 2"/>
          <p:cNvSpPr>
            <a:spLocks noGrp="1"/>
          </p:cNvSpPr>
          <p:nvPr>
            <p:ph type="body"/>
          </p:nvPr>
        </p:nvSpPr>
        <p:spPr>
          <a:xfrm>
            <a:off x="457200" y="1642680"/>
            <a:ext cx="8229240" cy="1941480"/>
          </a:xfrm>
          <a:prstGeom prst="rect">
            <a:avLst/>
          </a:prstGeom>
        </p:spPr>
        <p:txBody>
          <a:bodyPr bIns="0" lIns="0" rIns="0" tIns="0" wrap="none"/>
          <a:p>
            <a:endParaRPr/>
          </a:p>
        </p:txBody>
      </p:sp>
      <p:sp>
        <p:nvSpPr>
          <p:cNvPr id="73" name="PlaceHolder 3"/>
          <p:cNvSpPr>
            <a:spLocks noGrp="1"/>
          </p:cNvSpPr>
          <p:nvPr>
            <p:ph type="body"/>
          </p:nvPr>
        </p:nvSpPr>
        <p:spPr>
          <a:xfrm>
            <a:off x="457200" y="3768840"/>
            <a:ext cx="8229240" cy="1941480"/>
          </a:xfrm>
          <a:prstGeom prst="rect">
            <a:avLst/>
          </a:prstGeom>
        </p:spPr>
        <p:txBody>
          <a:bodyPr bIns="0" lIns="0" rIns="0" tIns="0" wrap="none"/>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75"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76"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77" name="PlaceHolder 4"/>
          <p:cNvSpPr>
            <a:spLocks noGrp="1"/>
          </p:cNvSpPr>
          <p:nvPr>
            <p:ph type="body"/>
          </p:nvPr>
        </p:nvSpPr>
        <p:spPr>
          <a:xfrm>
            <a:off x="4673520" y="3768840"/>
            <a:ext cx="4015440" cy="1941480"/>
          </a:xfrm>
          <a:prstGeom prst="rect">
            <a:avLst/>
          </a:prstGeom>
        </p:spPr>
        <p:txBody>
          <a:bodyPr bIns="0" lIns="0" rIns="0" tIns="0" wrap="none"/>
          <a:p>
            <a:endParaRPr/>
          </a:p>
        </p:txBody>
      </p:sp>
      <p:sp>
        <p:nvSpPr>
          <p:cNvPr id="78" name="PlaceHolder 5"/>
          <p:cNvSpPr>
            <a:spLocks noGrp="1"/>
          </p:cNvSpPr>
          <p:nvPr>
            <p:ph type="body"/>
          </p:nvPr>
        </p:nvSpPr>
        <p:spPr>
          <a:xfrm>
            <a:off x="457200" y="3768840"/>
            <a:ext cx="4015440" cy="1941480"/>
          </a:xfrm>
          <a:prstGeom prst="rect">
            <a:avLst/>
          </a:prstGeom>
        </p:spPr>
        <p:txBody>
          <a:bodyPr bIns="0" lIns="0" rIns="0" tIns="0" wrap="none"/>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8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81" name="PlaceHolder 3"/>
          <p:cNvSpPr>
            <a:spLocks noGrp="1"/>
          </p:cNvSpPr>
          <p:nvPr>
            <p:ph type="body"/>
          </p:nvPr>
        </p:nvSpPr>
        <p:spPr>
          <a:xfrm>
            <a:off x="4673520" y="1642680"/>
            <a:ext cx="4015440" cy="1941480"/>
          </a:xfrm>
          <a:prstGeom prst="rect">
            <a:avLst/>
          </a:prstGeom>
        </p:spPr>
        <p:txBody>
          <a:bodyPr bIns="0" lIns="0" rIns="0" tIns="0" wrap="none"/>
          <a:p>
            <a:endParaRPr/>
          </a:p>
        </p:txBody>
      </p:sp>
      <p:pic>
        <p:nvPicPr>
          <p:cNvPr descr="" id="82" name=""/>
          <p:cNvPicPr/>
          <p:nvPr/>
        </p:nvPicPr>
        <p:blipFill>
          <a:blip r:embed="rId2"/>
          <a:stretch>
            <a:fillRect/>
          </a:stretch>
        </p:blipFill>
        <p:spPr>
          <a:xfrm>
            <a:off x="5464440" y="3768480"/>
            <a:ext cx="2433240" cy="1941480"/>
          </a:xfrm>
          <a:prstGeom prst="rect">
            <a:avLst/>
          </a:prstGeom>
          <a:ln>
            <a:noFill/>
          </a:ln>
        </p:spPr>
      </p:pic>
      <p:pic>
        <p:nvPicPr>
          <p:cNvPr descr="" id="83" name=""/>
          <p:cNvPicPr/>
          <p:nvPr/>
        </p:nvPicPr>
        <p:blipFill>
          <a:blip r:embed="rId3"/>
          <a:stretch>
            <a:fillRect/>
          </a:stretch>
        </p:blipFill>
        <p:spPr>
          <a:xfrm>
            <a:off x="1248120" y="3768480"/>
            <a:ext cx="2433240" cy="19414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91" name="PlaceHolder 2"/>
          <p:cNvSpPr>
            <a:spLocks noGrp="1"/>
          </p:cNvSpPr>
          <p:nvPr>
            <p:ph type="subTitle"/>
          </p:nvPr>
        </p:nvSpPr>
        <p:spPr>
          <a:xfrm>
            <a:off x="457200" y="1642680"/>
            <a:ext cx="8229240" cy="4071600"/>
          </a:xfrm>
          <a:prstGeom prst="rect">
            <a:avLst/>
          </a:prstGeom>
        </p:spPr>
        <p:txBody>
          <a:bodyPr anchor="ctr" bIns="0" lIns="0" rIns="0" tIns="0" wrap="none"/>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93" name="PlaceHolder 2"/>
          <p:cNvSpPr>
            <a:spLocks noGrp="1"/>
          </p:cNvSpPr>
          <p:nvPr>
            <p:ph type="body"/>
          </p:nvPr>
        </p:nvSpPr>
        <p:spPr>
          <a:xfrm>
            <a:off x="457200" y="1642680"/>
            <a:ext cx="8229240" cy="4071240"/>
          </a:xfrm>
          <a:prstGeom prst="rect">
            <a:avLst/>
          </a:prstGeom>
        </p:spPr>
        <p:txBody>
          <a:bodyPr bIns="0" lIns="0" rIns="0" tIns="0" wrap="none"/>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95"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96" name="PlaceHolder 3"/>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9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3" name="PlaceHolder 2"/>
          <p:cNvSpPr>
            <a:spLocks noGrp="1"/>
          </p:cNvSpPr>
          <p:nvPr>
            <p:ph type="body"/>
          </p:nvPr>
        </p:nvSpPr>
        <p:spPr>
          <a:xfrm>
            <a:off x="457200" y="1642680"/>
            <a:ext cx="8229240" cy="4071240"/>
          </a:xfrm>
          <a:prstGeom prst="rect">
            <a:avLst/>
          </a:prstGeom>
        </p:spPr>
        <p:txBody>
          <a:bodyPr bIns="0" lIns="0" rIns="0" tIns="0" wrap="none"/>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98" name="PlaceHolder 1"/>
          <p:cNvSpPr>
            <a:spLocks noGrp="1"/>
          </p:cNvSpPr>
          <p:nvPr>
            <p:ph type="subTitle"/>
          </p:nvPr>
        </p:nvSpPr>
        <p:spPr>
          <a:xfrm>
            <a:off x="457200" y="280080"/>
            <a:ext cx="8229240" cy="5433840"/>
          </a:xfrm>
          <a:prstGeom prst="rect">
            <a:avLst/>
          </a:prstGeom>
        </p:spPr>
        <p:txBody>
          <a:bodyPr anchor="ctr" bIns="0" lIns="0" rIns="0" tIns="0" wrap="none"/>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0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01" name="PlaceHolder 3"/>
          <p:cNvSpPr>
            <a:spLocks noGrp="1"/>
          </p:cNvSpPr>
          <p:nvPr>
            <p:ph type="body"/>
          </p:nvPr>
        </p:nvSpPr>
        <p:spPr>
          <a:xfrm>
            <a:off x="457200" y="3768840"/>
            <a:ext cx="4015440" cy="1941480"/>
          </a:xfrm>
          <a:prstGeom prst="rect">
            <a:avLst/>
          </a:prstGeom>
        </p:spPr>
        <p:txBody>
          <a:bodyPr bIns="0" lIns="0" rIns="0" tIns="0" wrap="none"/>
          <a:p>
            <a:endParaRPr/>
          </a:p>
        </p:txBody>
      </p:sp>
      <p:sp>
        <p:nvSpPr>
          <p:cNvPr id="102" name="PlaceHolder 4"/>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04"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105"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106" name="PlaceHolder 4"/>
          <p:cNvSpPr>
            <a:spLocks noGrp="1"/>
          </p:cNvSpPr>
          <p:nvPr>
            <p:ph type="body"/>
          </p:nvPr>
        </p:nvSpPr>
        <p:spPr>
          <a:xfrm>
            <a:off x="4673520" y="3768840"/>
            <a:ext cx="4015440" cy="1941480"/>
          </a:xfrm>
          <a:prstGeom prst="rect">
            <a:avLst/>
          </a:prstGeom>
        </p:spPr>
        <p:txBody>
          <a:bodyPr bIns="0" lIns="0" rIns="0" tIns="0" wrap="none"/>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08"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09"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110" name="PlaceHolder 4"/>
          <p:cNvSpPr>
            <a:spLocks noGrp="1"/>
          </p:cNvSpPr>
          <p:nvPr>
            <p:ph type="body"/>
          </p:nvPr>
        </p:nvSpPr>
        <p:spPr>
          <a:xfrm>
            <a:off x="457200" y="3768840"/>
            <a:ext cx="8228520" cy="1941480"/>
          </a:xfrm>
          <a:prstGeom prst="rect">
            <a:avLst/>
          </a:prstGeom>
        </p:spPr>
        <p:txBody>
          <a:bodyPr bIns="0" lIns="0" rIns="0" tIns="0" wrap="none"/>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12" name="PlaceHolder 2"/>
          <p:cNvSpPr>
            <a:spLocks noGrp="1"/>
          </p:cNvSpPr>
          <p:nvPr>
            <p:ph type="body"/>
          </p:nvPr>
        </p:nvSpPr>
        <p:spPr>
          <a:xfrm>
            <a:off x="457200" y="1642680"/>
            <a:ext cx="8229240" cy="1941480"/>
          </a:xfrm>
          <a:prstGeom prst="rect">
            <a:avLst/>
          </a:prstGeom>
        </p:spPr>
        <p:txBody>
          <a:bodyPr bIns="0" lIns="0" rIns="0" tIns="0" wrap="none"/>
          <a:p>
            <a:endParaRPr/>
          </a:p>
        </p:txBody>
      </p:sp>
      <p:sp>
        <p:nvSpPr>
          <p:cNvPr id="113" name="PlaceHolder 3"/>
          <p:cNvSpPr>
            <a:spLocks noGrp="1"/>
          </p:cNvSpPr>
          <p:nvPr>
            <p:ph type="body"/>
          </p:nvPr>
        </p:nvSpPr>
        <p:spPr>
          <a:xfrm>
            <a:off x="457200" y="3768840"/>
            <a:ext cx="8229240" cy="1941480"/>
          </a:xfrm>
          <a:prstGeom prst="rect">
            <a:avLst/>
          </a:prstGeom>
        </p:spPr>
        <p:txBody>
          <a:bodyPr bIns="0" lIns="0" rIns="0" tIns="0" wrap="none"/>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15"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16"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117" name="PlaceHolder 4"/>
          <p:cNvSpPr>
            <a:spLocks noGrp="1"/>
          </p:cNvSpPr>
          <p:nvPr>
            <p:ph type="body"/>
          </p:nvPr>
        </p:nvSpPr>
        <p:spPr>
          <a:xfrm>
            <a:off x="4673520" y="3768840"/>
            <a:ext cx="4015440" cy="1941480"/>
          </a:xfrm>
          <a:prstGeom prst="rect">
            <a:avLst/>
          </a:prstGeom>
        </p:spPr>
        <p:txBody>
          <a:bodyPr bIns="0" lIns="0" rIns="0" tIns="0" wrap="none"/>
          <a:p>
            <a:endParaRPr/>
          </a:p>
        </p:txBody>
      </p:sp>
      <p:sp>
        <p:nvSpPr>
          <p:cNvPr id="118" name="PlaceHolder 5"/>
          <p:cNvSpPr>
            <a:spLocks noGrp="1"/>
          </p:cNvSpPr>
          <p:nvPr>
            <p:ph type="body"/>
          </p:nvPr>
        </p:nvSpPr>
        <p:spPr>
          <a:xfrm>
            <a:off x="457200" y="3768840"/>
            <a:ext cx="4015440" cy="1941480"/>
          </a:xfrm>
          <a:prstGeom prst="rect">
            <a:avLst/>
          </a:prstGeom>
        </p:spPr>
        <p:txBody>
          <a:bodyPr bIns="0" lIns="0" rIns="0" tIns="0" wrap="none"/>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2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21" name="PlaceHolder 3"/>
          <p:cNvSpPr>
            <a:spLocks noGrp="1"/>
          </p:cNvSpPr>
          <p:nvPr>
            <p:ph type="body"/>
          </p:nvPr>
        </p:nvSpPr>
        <p:spPr>
          <a:xfrm>
            <a:off x="4673520" y="1642680"/>
            <a:ext cx="4015440" cy="1941480"/>
          </a:xfrm>
          <a:prstGeom prst="rect">
            <a:avLst/>
          </a:prstGeom>
        </p:spPr>
        <p:txBody>
          <a:bodyPr bIns="0" lIns="0" rIns="0" tIns="0" wrap="none"/>
          <a:p>
            <a:endParaRPr/>
          </a:p>
        </p:txBody>
      </p:sp>
      <p:pic>
        <p:nvPicPr>
          <p:cNvPr descr="" id="122" name=""/>
          <p:cNvPicPr/>
          <p:nvPr/>
        </p:nvPicPr>
        <p:blipFill>
          <a:blip r:embed="rId2"/>
          <a:stretch>
            <a:fillRect/>
          </a:stretch>
        </p:blipFill>
        <p:spPr>
          <a:xfrm>
            <a:off x="5464440" y="3768480"/>
            <a:ext cx="2433240" cy="1941480"/>
          </a:xfrm>
          <a:prstGeom prst="rect">
            <a:avLst/>
          </a:prstGeom>
          <a:ln>
            <a:noFill/>
          </a:ln>
        </p:spPr>
      </p:pic>
      <p:pic>
        <p:nvPicPr>
          <p:cNvPr descr="" id="123" name=""/>
          <p:cNvPicPr/>
          <p:nvPr/>
        </p:nvPicPr>
        <p:blipFill>
          <a:blip r:embed="rId3"/>
          <a:stretch>
            <a:fillRect/>
          </a:stretch>
        </p:blipFill>
        <p:spPr>
          <a:xfrm>
            <a:off x="1248120" y="3768480"/>
            <a:ext cx="2433240" cy="1941480"/>
          </a:xfrm>
          <a:prstGeom prst="rect">
            <a:avLst/>
          </a:prstGeom>
          <a:ln>
            <a:noFill/>
          </a:ln>
        </p:spPr>
      </p:pic>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130"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31" name="PlaceHolder 2"/>
          <p:cNvSpPr>
            <a:spLocks noGrp="1"/>
          </p:cNvSpPr>
          <p:nvPr>
            <p:ph type="subTitle"/>
          </p:nvPr>
        </p:nvSpPr>
        <p:spPr>
          <a:xfrm>
            <a:off x="457200" y="1642680"/>
            <a:ext cx="8229240" cy="4071600"/>
          </a:xfrm>
          <a:prstGeom prst="rect">
            <a:avLst/>
          </a:prstGeom>
        </p:spPr>
        <p:txBody>
          <a:bodyPr anchor="ctr" bIns="0" lIns="0" rIns="0" tIns="0" wrap="none"/>
          <a:p>
            <a:pPr algn="ctr"/>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33" name="PlaceHolder 2"/>
          <p:cNvSpPr>
            <a:spLocks noGrp="1"/>
          </p:cNvSpPr>
          <p:nvPr>
            <p:ph type="body"/>
          </p:nvPr>
        </p:nvSpPr>
        <p:spPr>
          <a:xfrm>
            <a:off x="457200" y="1642680"/>
            <a:ext cx="8229240" cy="4071240"/>
          </a:xfrm>
          <a:prstGeom prst="rect">
            <a:avLst/>
          </a:prstGeom>
        </p:spPr>
        <p:txBody>
          <a:bodyPr bIns="0" lIns="0" rIns="0" tIns="0" wrap="none"/>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5"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16" name="PlaceHolder 3"/>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35"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136" name="PlaceHolder 3"/>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138" name="PlaceHolder 1"/>
          <p:cNvSpPr>
            <a:spLocks noGrp="1"/>
          </p:cNvSpPr>
          <p:nvPr>
            <p:ph type="subTitle"/>
          </p:nvPr>
        </p:nvSpPr>
        <p:spPr>
          <a:xfrm>
            <a:off x="457200" y="280080"/>
            <a:ext cx="8229240" cy="5433840"/>
          </a:xfrm>
          <a:prstGeom prst="rect">
            <a:avLst/>
          </a:prstGeom>
        </p:spPr>
        <p:txBody>
          <a:bodyPr anchor="ctr" bIns="0" lIns="0" rIns="0" tIns="0" wrap="none"/>
          <a:p>
            <a:pPr algn="ctr"/>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4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41" name="PlaceHolder 3"/>
          <p:cNvSpPr>
            <a:spLocks noGrp="1"/>
          </p:cNvSpPr>
          <p:nvPr>
            <p:ph type="body"/>
          </p:nvPr>
        </p:nvSpPr>
        <p:spPr>
          <a:xfrm>
            <a:off x="457200" y="3768840"/>
            <a:ext cx="4015440" cy="1941480"/>
          </a:xfrm>
          <a:prstGeom prst="rect">
            <a:avLst/>
          </a:prstGeom>
        </p:spPr>
        <p:txBody>
          <a:bodyPr bIns="0" lIns="0" rIns="0" tIns="0" wrap="none"/>
          <a:p>
            <a:endParaRPr/>
          </a:p>
        </p:txBody>
      </p:sp>
      <p:sp>
        <p:nvSpPr>
          <p:cNvPr id="142" name="PlaceHolder 4"/>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44"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145"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146" name="PlaceHolder 4"/>
          <p:cNvSpPr>
            <a:spLocks noGrp="1"/>
          </p:cNvSpPr>
          <p:nvPr>
            <p:ph type="body"/>
          </p:nvPr>
        </p:nvSpPr>
        <p:spPr>
          <a:xfrm>
            <a:off x="4673520" y="3768840"/>
            <a:ext cx="4015440" cy="1941480"/>
          </a:xfrm>
          <a:prstGeom prst="rect">
            <a:avLst/>
          </a:prstGeom>
        </p:spPr>
        <p:txBody>
          <a:bodyPr bIns="0" lIns="0" rIns="0" tIns="0" wrap="none"/>
          <a:p>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48"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49"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150" name="PlaceHolder 4"/>
          <p:cNvSpPr>
            <a:spLocks noGrp="1"/>
          </p:cNvSpPr>
          <p:nvPr>
            <p:ph type="body"/>
          </p:nvPr>
        </p:nvSpPr>
        <p:spPr>
          <a:xfrm>
            <a:off x="457200" y="3768840"/>
            <a:ext cx="8228520" cy="1941480"/>
          </a:xfrm>
          <a:prstGeom prst="rect">
            <a:avLst/>
          </a:prstGeom>
        </p:spPr>
        <p:txBody>
          <a:bodyPr bIns="0" lIns="0" rIns="0" tIns="0" wrap="none"/>
          <a:p>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52" name="PlaceHolder 2"/>
          <p:cNvSpPr>
            <a:spLocks noGrp="1"/>
          </p:cNvSpPr>
          <p:nvPr>
            <p:ph type="body"/>
          </p:nvPr>
        </p:nvSpPr>
        <p:spPr>
          <a:xfrm>
            <a:off x="457200" y="1642680"/>
            <a:ext cx="8229240" cy="1941480"/>
          </a:xfrm>
          <a:prstGeom prst="rect">
            <a:avLst/>
          </a:prstGeom>
        </p:spPr>
        <p:txBody>
          <a:bodyPr bIns="0" lIns="0" rIns="0" tIns="0" wrap="none"/>
          <a:p>
            <a:endParaRPr/>
          </a:p>
        </p:txBody>
      </p:sp>
      <p:sp>
        <p:nvSpPr>
          <p:cNvPr id="153" name="PlaceHolder 3"/>
          <p:cNvSpPr>
            <a:spLocks noGrp="1"/>
          </p:cNvSpPr>
          <p:nvPr>
            <p:ph type="body"/>
          </p:nvPr>
        </p:nvSpPr>
        <p:spPr>
          <a:xfrm>
            <a:off x="457200" y="3768840"/>
            <a:ext cx="8229240" cy="1941480"/>
          </a:xfrm>
          <a:prstGeom prst="rect">
            <a:avLst/>
          </a:prstGeom>
        </p:spPr>
        <p:txBody>
          <a:bodyPr bIns="0" lIns="0" rIns="0" tIns="0" wrap="none"/>
          <a:p>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55"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56"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157" name="PlaceHolder 4"/>
          <p:cNvSpPr>
            <a:spLocks noGrp="1"/>
          </p:cNvSpPr>
          <p:nvPr>
            <p:ph type="body"/>
          </p:nvPr>
        </p:nvSpPr>
        <p:spPr>
          <a:xfrm>
            <a:off x="4673520" y="3768840"/>
            <a:ext cx="4015440" cy="1941480"/>
          </a:xfrm>
          <a:prstGeom prst="rect">
            <a:avLst/>
          </a:prstGeom>
        </p:spPr>
        <p:txBody>
          <a:bodyPr bIns="0" lIns="0" rIns="0" tIns="0" wrap="none"/>
          <a:p>
            <a:endParaRPr/>
          </a:p>
        </p:txBody>
      </p:sp>
      <p:sp>
        <p:nvSpPr>
          <p:cNvPr id="158" name="PlaceHolder 5"/>
          <p:cNvSpPr>
            <a:spLocks noGrp="1"/>
          </p:cNvSpPr>
          <p:nvPr>
            <p:ph type="body"/>
          </p:nvPr>
        </p:nvSpPr>
        <p:spPr>
          <a:xfrm>
            <a:off x="457200" y="3768840"/>
            <a:ext cx="4015440" cy="1941480"/>
          </a:xfrm>
          <a:prstGeom prst="rect">
            <a:avLst/>
          </a:prstGeom>
        </p:spPr>
        <p:txBody>
          <a:bodyPr bIns="0" lIns="0" rIns="0" tIns="0" wrap="none"/>
          <a:p>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16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161" name="PlaceHolder 3"/>
          <p:cNvSpPr>
            <a:spLocks noGrp="1"/>
          </p:cNvSpPr>
          <p:nvPr>
            <p:ph type="body"/>
          </p:nvPr>
        </p:nvSpPr>
        <p:spPr>
          <a:xfrm>
            <a:off x="4673520" y="1642680"/>
            <a:ext cx="4015440" cy="1941480"/>
          </a:xfrm>
          <a:prstGeom prst="rect">
            <a:avLst/>
          </a:prstGeom>
        </p:spPr>
        <p:txBody>
          <a:bodyPr bIns="0" lIns="0" rIns="0" tIns="0" wrap="none"/>
          <a:p>
            <a:endParaRPr/>
          </a:p>
        </p:txBody>
      </p:sp>
      <p:pic>
        <p:nvPicPr>
          <p:cNvPr descr="" id="162" name=""/>
          <p:cNvPicPr/>
          <p:nvPr/>
        </p:nvPicPr>
        <p:blipFill>
          <a:blip r:embed="rId2"/>
          <a:stretch>
            <a:fillRect/>
          </a:stretch>
        </p:blipFill>
        <p:spPr>
          <a:xfrm>
            <a:off x="5464440" y="3768480"/>
            <a:ext cx="2433240" cy="1941480"/>
          </a:xfrm>
          <a:prstGeom prst="rect">
            <a:avLst/>
          </a:prstGeom>
          <a:ln>
            <a:noFill/>
          </a:ln>
        </p:spPr>
      </p:pic>
      <p:pic>
        <p:nvPicPr>
          <p:cNvPr descr="" id="163" name=""/>
          <p:cNvPicPr/>
          <p:nvPr/>
        </p:nvPicPr>
        <p:blipFill>
          <a:blip r:embed="rId3"/>
          <a:stretch>
            <a:fillRect/>
          </a:stretch>
        </p:blipFill>
        <p:spPr>
          <a:xfrm>
            <a:off x="1248120" y="3768480"/>
            <a:ext cx="2433240" cy="1941480"/>
          </a:xfrm>
          <a:prstGeom prst="rect">
            <a:avLst/>
          </a:prstGeom>
          <a:ln>
            <a:noFill/>
          </a:ln>
        </p:spPr>
      </p:pic>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457200" y="280080"/>
            <a:ext cx="8229240" cy="5433840"/>
          </a:xfrm>
          <a:prstGeom prst="rect">
            <a:avLst/>
          </a:prstGeom>
        </p:spPr>
        <p:txBody>
          <a:bodyPr anchor="ctr" bIns="0" lIns="0" rIns="0" tIns="0" wrap="none"/>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20"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21" name="PlaceHolder 3"/>
          <p:cNvSpPr>
            <a:spLocks noGrp="1"/>
          </p:cNvSpPr>
          <p:nvPr>
            <p:ph type="body"/>
          </p:nvPr>
        </p:nvSpPr>
        <p:spPr>
          <a:xfrm>
            <a:off x="457200" y="3768840"/>
            <a:ext cx="4015440" cy="1941480"/>
          </a:xfrm>
          <a:prstGeom prst="rect">
            <a:avLst/>
          </a:prstGeom>
        </p:spPr>
        <p:txBody>
          <a:bodyPr bIns="0" lIns="0" rIns="0" tIns="0" wrap="none"/>
          <a:p>
            <a:endParaRPr/>
          </a:p>
        </p:txBody>
      </p:sp>
      <p:sp>
        <p:nvSpPr>
          <p:cNvPr id="22" name="PlaceHolder 4"/>
          <p:cNvSpPr>
            <a:spLocks noGrp="1"/>
          </p:cNvSpPr>
          <p:nvPr>
            <p:ph type="body"/>
          </p:nvPr>
        </p:nvSpPr>
        <p:spPr>
          <a:xfrm>
            <a:off x="4673520" y="1642680"/>
            <a:ext cx="4015440" cy="4071240"/>
          </a:xfrm>
          <a:prstGeom prst="rect">
            <a:avLst/>
          </a:prstGeom>
        </p:spPr>
        <p:txBody>
          <a:bodyPr bIns="0" lIns="0" rIns="0" tIns="0" wrap="none"/>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24" name="PlaceHolder 2"/>
          <p:cNvSpPr>
            <a:spLocks noGrp="1"/>
          </p:cNvSpPr>
          <p:nvPr>
            <p:ph type="body"/>
          </p:nvPr>
        </p:nvSpPr>
        <p:spPr>
          <a:xfrm>
            <a:off x="457200" y="1642680"/>
            <a:ext cx="4015440" cy="4071240"/>
          </a:xfrm>
          <a:prstGeom prst="rect">
            <a:avLst/>
          </a:prstGeom>
        </p:spPr>
        <p:txBody>
          <a:bodyPr bIns="0" lIns="0" rIns="0" tIns="0" wrap="none"/>
          <a:p>
            <a:endParaRPr/>
          </a:p>
        </p:txBody>
      </p:sp>
      <p:sp>
        <p:nvSpPr>
          <p:cNvPr id="25"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26" name="PlaceHolder 4"/>
          <p:cNvSpPr>
            <a:spLocks noGrp="1"/>
          </p:cNvSpPr>
          <p:nvPr>
            <p:ph type="body"/>
          </p:nvPr>
        </p:nvSpPr>
        <p:spPr>
          <a:xfrm>
            <a:off x="4673520" y="3768840"/>
            <a:ext cx="4015440" cy="1941480"/>
          </a:xfrm>
          <a:prstGeom prst="rect">
            <a:avLst/>
          </a:prstGeom>
        </p:spPr>
        <p:txBody>
          <a:bodyPr bIns="0" lIns="0" rIns="0" tIns="0" wrap="none"/>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80080"/>
            <a:ext cx="8229240" cy="1172160"/>
          </a:xfrm>
          <a:prstGeom prst="rect">
            <a:avLst/>
          </a:prstGeom>
        </p:spPr>
        <p:txBody>
          <a:bodyPr anchor="ctr" bIns="0" lIns="0" rIns="0" tIns="0" wrap="none"/>
          <a:p>
            <a:endParaRPr/>
          </a:p>
        </p:txBody>
      </p:sp>
      <p:sp>
        <p:nvSpPr>
          <p:cNvPr id="28" name="PlaceHolder 2"/>
          <p:cNvSpPr>
            <a:spLocks noGrp="1"/>
          </p:cNvSpPr>
          <p:nvPr>
            <p:ph type="body"/>
          </p:nvPr>
        </p:nvSpPr>
        <p:spPr>
          <a:xfrm>
            <a:off x="457200" y="1642680"/>
            <a:ext cx="4015440" cy="1941480"/>
          </a:xfrm>
          <a:prstGeom prst="rect">
            <a:avLst/>
          </a:prstGeom>
        </p:spPr>
        <p:txBody>
          <a:bodyPr bIns="0" lIns="0" rIns="0" tIns="0" wrap="none"/>
          <a:p>
            <a:endParaRPr/>
          </a:p>
        </p:txBody>
      </p:sp>
      <p:sp>
        <p:nvSpPr>
          <p:cNvPr id="29" name="PlaceHolder 3"/>
          <p:cNvSpPr>
            <a:spLocks noGrp="1"/>
          </p:cNvSpPr>
          <p:nvPr>
            <p:ph type="body"/>
          </p:nvPr>
        </p:nvSpPr>
        <p:spPr>
          <a:xfrm>
            <a:off x="4673520" y="1642680"/>
            <a:ext cx="4015440" cy="1941480"/>
          </a:xfrm>
          <a:prstGeom prst="rect">
            <a:avLst/>
          </a:prstGeom>
        </p:spPr>
        <p:txBody>
          <a:bodyPr bIns="0" lIns="0" rIns="0" tIns="0" wrap="none"/>
          <a:p>
            <a:endParaRPr/>
          </a:p>
        </p:txBody>
      </p:sp>
      <p:sp>
        <p:nvSpPr>
          <p:cNvPr id="30" name="PlaceHolder 4"/>
          <p:cNvSpPr>
            <a:spLocks noGrp="1"/>
          </p:cNvSpPr>
          <p:nvPr>
            <p:ph type="body"/>
          </p:nvPr>
        </p:nvSpPr>
        <p:spPr>
          <a:xfrm>
            <a:off x="457200" y="3768840"/>
            <a:ext cx="8228520" cy="1941480"/>
          </a:xfrm>
          <a:prstGeom prst="rect">
            <a:avLst/>
          </a:prstGeom>
        </p:spPr>
        <p:txBody>
          <a:bodyPr bIns="0" lIns="0" rIns="0" tIns="0" wrap="none"/>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slideLayout" Target="../slideLayouts/slideLayout1.xml"/><Relationship Id="rId10" Type="http://schemas.openxmlformats.org/officeDocument/2006/relationships/slideLayout" Target="../slideLayouts/slideLayout2.xml"/><Relationship Id="rId11" Type="http://schemas.openxmlformats.org/officeDocument/2006/relationships/slideLayout" Target="../slideLayouts/slideLayout3.xml"/><Relationship Id="rId12" Type="http://schemas.openxmlformats.org/officeDocument/2006/relationships/slideLayout" Target="../slideLayouts/slideLayout4.xml"/><Relationship Id="rId13" Type="http://schemas.openxmlformats.org/officeDocument/2006/relationships/slideLayout" Target="../slideLayouts/slideLayout5.xml"/><Relationship Id="rId14" Type="http://schemas.openxmlformats.org/officeDocument/2006/relationships/slideLayout" Target="../slideLayouts/slideLayout6.xml"/><Relationship Id="rId15" Type="http://schemas.openxmlformats.org/officeDocument/2006/relationships/slideLayout" Target="../slideLayouts/slideLayout7.xml"/><Relationship Id="rId16" Type="http://schemas.openxmlformats.org/officeDocument/2006/relationships/slideLayout" Target="../slideLayouts/slideLayout8.xml"/><Relationship Id="rId17" Type="http://schemas.openxmlformats.org/officeDocument/2006/relationships/slideLayout" Target="../slideLayouts/slideLayout9.xml"/><Relationship Id="rId18" Type="http://schemas.openxmlformats.org/officeDocument/2006/relationships/slideLayout" Target="../slideLayouts/slideLayout10.xml"/><Relationship Id="rId19" Type="http://schemas.openxmlformats.org/officeDocument/2006/relationships/slideLayout" Target="../slideLayouts/slideLayout11.xml"/><Relationship Id="rId20"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10.jpe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slideLayout" Target="../slideLayouts/slideLayout17.xml"/><Relationship Id="rId10" Type="http://schemas.openxmlformats.org/officeDocument/2006/relationships/slideLayout" Target="../slideLayouts/slideLayout18.xml"/><Relationship Id="rId11" Type="http://schemas.openxmlformats.org/officeDocument/2006/relationships/slideLayout" Target="../slideLayouts/slideLayout19.xml"/><Relationship Id="rId12" Type="http://schemas.openxmlformats.org/officeDocument/2006/relationships/slideLayout" Target="../slideLayouts/slideLayout20.xml"/><Relationship Id="rId13" Type="http://schemas.openxmlformats.org/officeDocument/2006/relationships/slideLayout" Target="../slideLayouts/slideLayout21.xml"/><Relationship Id="rId14" Type="http://schemas.openxmlformats.org/officeDocument/2006/relationships/slideLayout" Target="../slideLayouts/slideLayout22.xml"/><Relationship Id="rId15" Type="http://schemas.openxmlformats.org/officeDocument/2006/relationships/slideLayout" Target="../slideLayouts/slideLayout23.xml"/><Relationship Id="rId16"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15.jpe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slideLayout" Target="../slideLayouts/slideLayout25.xml"/><Relationship Id="rId6" Type="http://schemas.openxmlformats.org/officeDocument/2006/relationships/slideLayout" Target="../slideLayouts/slideLayout26.xml"/><Relationship Id="rId7" Type="http://schemas.openxmlformats.org/officeDocument/2006/relationships/slideLayout" Target="../slideLayouts/slideLayout27.xml"/><Relationship Id="rId8" Type="http://schemas.openxmlformats.org/officeDocument/2006/relationships/slideLayout" Target="../slideLayouts/slideLayout28.xml"/><Relationship Id="rId9" Type="http://schemas.openxmlformats.org/officeDocument/2006/relationships/slideLayout" Target="../slideLayouts/slideLayout29.xml"/><Relationship Id="rId10" Type="http://schemas.openxmlformats.org/officeDocument/2006/relationships/slideLayout" Target="../slideLayouts/slideLayout30.xml"/><Relationship Id="rId11" Type="http://schemas.openxmlformats.org/officeDocument/2006/relationships/slideLayout" Target="../slideLayouts/slideLayout31.xml"/><Relationship Id="rId12" Type="http://schemas.openxmlformats.org/officeDocument/2006/relationships/slideLayout" Target="../slideLayouts/slideLayout32.xml"/><Relationship Id="rId13" Type="http://schemas.openxmlformats.org/officeDocument/2006/relationships/slideLayout" Target="../slideLayouts/slideLayout33.xml"/><Relationship Id="rId14" Type="http://schemas.openxmlformats.org/officeDocument/2006/relationships/slideLayout" Target="../slideLayouts/slideLayout34.xml"/><Relationship Id="rId15" Type="http://schemas.openxmlformats.org/officeDocument/2006/relationships/slideLayout" Target="../slideLayouts/slideLayout35.xml"/><Relationship Id="rId16"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20.jpeg"/><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 Id="rId9" Type="http://schemas.openxmlformats.org/officeDocument/2006/relationships/slideLayout" Target="../slideLayouts/slideLayout41.xml"/><Relationship Id="rId10" Type="http://schemas.openxmlformats.org/officeDocument/2006/relationships/slideLayout" Target="../slideLayouts/slideLayout42.xml"/><Relationship Id="rId11" Type="http://schemas.openxmlformats.org/officeDocument/2006/relationships/slideLayout" Target="../slideLayouts/slideLayout43.xml"/><Relationship Id="rId12" Type="http://schemas.openxmlformats.org/officeDocument/2006/relationships/slideLayout" Target="../slideLayouts/slideLayout44.xml"/><Relationship Id="rId13" Type="http://schemas.openxmlformats.org/officeDocument/2006/relationships/slideLayout" Target="../slideLayouts/slideLayout45.xml"/><Relationship Id="rId14" Type="http://schemas.openxmlformats.org/officeDocument/2006/relationships/slideLayout" Target="../slideLayouts/slideLayout46.xml"/><Relationship Id="rId15" Type="http://schemas.openxmlformats.org/officeDocument/2006/relationships/slideLayout" Target="../slideLayouts/slideLayout47.xml"/><Relationship Id="rId16" Type="http://schemas.openxmlformats.org/officeDocument/2006/relationships/slideLayout" Target="../slideLayouts/slideLayout48.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descr="" id="0" name="Picture 1"/>
          <p:cNvPicPr/>
          <p:nvPr/>
        </p:nvPicPr>
        <p:blipFill>
          <a:blip r:embed="rId2"/>
          <a:stretch>
            <a:fillRect/>
          </a:stretch>
        </p:blipFill>
        <p:spPr>
          <a:xfrm>
            <a:off x="3240" y="0"/>
            <a:ext cx="9140400" cy="7019640"/>
          </a:xfrm>
          <a:prstGeom prst="rect">
            <a:avLst/>
          </a:prstGeom>
          <a:ln>
            <a:noFill/>
          </a:ln>
        </p:spPr>
      </p:pic>
      <p:sp>
        <p:nvSpPr>
          <p:cNvPr id="1" name="CustomShape 1"/>
          <p:cNvSpPr/>
          <p:nvPr/>
        </p:nvSpPr>
        <p:spPr>
          <a:xfrm>
            <a:off x="76320" y="182520"/>
            <a:ext cx="1599840" cy="498240"/>
          </a:xfrm>
          <a:prstGeom prst="rect">
            <a:avLst/>
          </a:prstGeom>
          <a:noFill/>
          <a:ln>
            <a:noFill/>
          </a:ln>
        </p:spPr>
        <p:txBody>
          <a:bodyPr anchorCtr="1" bIns="45000" lIns="90000" rIns="90000" tIns="45000"/>
          <a:p>
            <a:pPr algn="ctr">
              <a:lnSpc>
                <a:spcPct val="100000"/>
              </a:lnSpc>
            </a:pPr>
            <a:r>
              <a:rPr lang="ca-ES">
                <a:solidFill>
                  <a:srgbClr val="ffffff"/>
                </a:solidFill>
                <a:latin typeface="Arial"/>
                <a:ea typeface="DejaVu Sans"/>
              </a:rPr>
              <a:t>www.bsc.es</a:t>
            </a:r>
            <a:endParaRPr/>
          </a:p>
        </p:txBody>
      </p:sp>
      <p:pic>
        <p:nvPicPr>
          <p:cNvPr descr="" id="2" name="Picture 11"/>
          <p:cNvPicPr/>
          <p:nvPr/>
        </p:nvPicPr>
        <p:blipFill>
          <a:blip r:embed="rId3"/>
          <a:stretch>
            <a:fillRect/>
          </a:stretch>
        </p:blipFill>
        <p:spPr>
          <a:xfrm>
            <a:off x="2209680" y="830160"/>
            <a:ext cx="4603320" cy="1380600"/>
          </a:xfrm>
          <a:prstGeom prst="rect">
            <a:avLst/>
          </a:prstGeom>
          <a:ln>
            <a:noFill/>
          </a:ln>
        </p:spPr>
      </p:pic>
      <p:pic>
        <p:nvPicPr>
          <p:cNvPr descr="" id="3" name="Picture 459"/>
          <p:cNvPicPr/>
          <p:nvPr/>
        </p:nvPicPr>
        <p:blipFill>
          <a:blip r:embed="rId4"/>
          <a:stretch>
            <a:fillRect/>
          </a:stretch>
        </p:blipFill>
        <p:spPr>
          <a:xfrm>
            <a:off x="5838840" y="1025640"/>
            <a:ext cx="1012320" cy="526680"/>
          </a:xfrm>
          <a:prstGeom prst="rect">
            <a:avLst/>
          </a:prstGeom>
          <a:ln>
            <a:noFill/>
          </a:ln>
        </p:spPr>
      </p:pic>
      <p:pic>
        <p:nvPicPr>
          <p:cNvPr descr="" id="4" name="Picture 5"/>
          <p:cNvPicPr/>
          <p:nvPr/>
        </p:nvPicPr>
        <p:blipFill>
          <a:blip r:embed="rId5"/>
          <a:stretch>
            <a:fillRect/>
          </a:stretch>
        </p:blipFill>
        <p:spPr>
          <a:xfrm>
            <a:off x="5538960" y="6386400"/>
            <a:ext cx="425160" cy="331560"/>
          </a:xfrm>
          <a:prstGeom prst="rect">
            <a:avLst/>
          </a:prstGeom>
          <a:ln>
            <a:noFill/>
          </a:ln>
        </p:spPr>
      </p:pic>
      <p:pic>
        <p:nvPicPr>
          <p:cNvPr descr="" id="5" name="Picture 6"/>
          <p:cNvPicPr/>
          <p:nvPr/>
        </p:nvPicPr>
        <p:blipFill>
          <a:blip r:embed="rId6"/>
          <a:stretch>
            <a:fillRect/>
          </a:stretch>
        </p:blipFill>
        <p:spPr>
          <a:xfrm>
            <a:off x="6227640" y="6389640"/>
            <a:ext cx="393480" cy="333000"/>
          </a:xfrm>
          <a:prstGeom prst="rect">
            <a:avLst/>
          </a:prstGeom>
          <a:ln>
            <a:noFill/>
          </a:ln>
        </p:spPr>
      </p:pic>
      <p:pic>
        <p:nvPicPr>
          <p:cNvPr descr="" id="6" name="Picture 7"/>
          <p:cNvPicPr/>
          <p:nvPr/>
        </p:nvPicPr>
        <p:blipFill>
          <a:blip r:embed="rId7"/>
          <a:stretch>
            <a:fillRect/>
          </a:stretch>
        </p:blipFill>
        <p:spPr>
          <a:xfrm>
            <a:off x="6878520" y="6386400"/>
            <a:ext cx="447480" cy="331560"/>
          </a:xfrm>
          <a:prstGeom prst="rect">
            <a:avLst/>
          </a:prstGeom>
          <a:ln>
            <a:noFill/>
          </a:ln>
        </p:spPr>
      </p:pic>
      <p:pic>
        <p:nvPicPr>
          <p:cNvPr descr="" id="7" name="Picture 8"/>
          <p:cNvPicPr/>
          <p:nvPr/>
        </p:nvPicPr>
        <p:blipFill>
          <a:blip r:embed="rId8"/>
          <a:stretch>
            <a:fillRect/>
          </a:stretch>
        </p:blipFill>
        <p:spPr>
          <a:xfrm>
            <a:off x="7480440" y="6386400"/>
            <a:ext cx="763200" cy="331560"/>
          </a:xfrm>
          <a:prstGeom prst="rect">
            <a:avLst/>
          </a:prstGeom>
          <a:ln>
            <a:noFill/>
          </a:ln>
        </p:spPr>
      </p:pic>
      <p:sp>
        <p:nvSpPr>
          <p:cNvPr id="8" name="PlaceHolder 2"/>
          <p:cNvSpPr>
            <a:spLocks noGrp="1"/>
          </p:cNvSpPr>
          <p:nvPr>
            <p:ph type="title"/>
          </p:nvPr>
        </p:nvSpPr>
        <p:spPr>
          <a:xfrm>
            <a:off x="457200" y="280080"/>
            <a:ext cx="8229240" cy="1171800"/>
          </a:xfrm>
          <a:prstGeom prst="rect">
            <a:avLst/>
          </a:prstGeom>
        </p:spPr>
        <p:txBody>
          <a:bodyPr anchor="ctr" bIns="0" lIns="0" rIns="0" tIns="0" wrap="none"/>
          <a:p>
            <a:r>
              <a:rPr lang="en-US"/>
              <a:t>Feu clic per editar el format del text del títol</a:t>
            </a:r>
            <a:endParaRPr/>
          </a:p>
        </p:txBody>
      </p:sp>
      <p:sp>
        <p:nvSpPr>
          <p:cNvPr id="9" name="PlaceHolder 3"/>
          <p:cNvSpPr>
            <a:spLocks noGrp="1"/>
          </p:cNvSpPr>
          <p:nvPr>
            <p:ph type="body"/>
          </p:nvPr>
        </p:nvSpPr>
        <p:spPr>
          <a:xfrm>
            <a:off x="457200" y="1642680"/>
            <a:ext cx="8229240" cy="4071240"/>
          </a:xfrm>
          <a:prstGeom prst="rect">
            <a:avLst/>
          </a:prstGeom>
        </p:spPr>
        <p:txBody>
          <a:bodyPr bIns="0" lIns="0" rIns="0" tIns="0" wrap="none"/>
          <a:p>
            <a:pPr>
              <a:buSzPct val="25000"/>
              <a:buFont typeface="StarSymbol"/>
              <a:buChar char=""/>
            </a:pPr>
            <a:r>
              <a:rPr lang="en-US"/>
              <a:t>Feu clic per editar el format del text de l'esquema</a:t>
            </a:r>
            <a:endParaRPr/>
          </a:p>
          <a:p>
            <a:pPr lvl="1">
              <a:buSzPct val="25000"/>
              <a:buFont typeface="StarSymbol"/>
              <a:buChar char=""/>
            </a:pPr>
            <a:r>
              <a:rPr lang="en-US"/>
              <a:t>Segon nivell d'esquema</a:t>
            </a:r>
            <a:endParaRPr/>
          </a:p>
          <a:p>
            <a:pPr lvl="2">
              <a:buSzPct val="25000"/>
              <a:buFont typeface="StarSymbol"/>
              <a:buChar char=""/>
            </a:pPr>
            <a:r>
              <a:rPr lang="en-US"/>
              <a:t>Tercer nivell d'esquema</a:t>
            </a:r>
            <a:endParaRPr/>
          </a:p>
          <a:p>
            <a:pPr lvl="3">
              <a:buSzPct val="25000"/>
              <a:buFont typeface="StarSymbol"/>
              <a:buChar char=""/>
            </a:pPr>
            <a:r>
              <a:rPr lang="en-US"/>
              <a:t>Quart nivell d'esquema</a:t>
            </a:r>
            <a:endParaRPr/>
          </a:p>
          <a:p>
            <a:pPr lvl="4">
              <a:buSzPct val="25000"/>
              <a:buFont typeface="StarSymbol"/>
              <a:buChar char=""/>
            </a:pPr>
            <a:r>
              <a:rPr lang="en-US"/>
              <a:t>Cinquè nivell d'esquema</a:t>
            </a:r>
            <a:endParaRPr/>
          </a:p>
          <a:p>
            <a:pPr lvl="5">
              <a:buSzPct val="25000"/>
              <a:buFont typeface="StarSymbol"/>
              <a:buChar char=""/>
            </a:pPr>
            <a:r>
              <a:rPr lang="en-US"/>
              <a:t>Sisè nivell d'esquema</a:t>
            </a:r>
            <a:endParaRPr/>
          </a:p>
          <a:p>
            <a:pPr lvl="6">
              <a:buSzPct val="25000"/>
              <a:buFont typeface="StarSymbol"/>
              <a:buChar char=""/>
            </a:pPr>
            <a:r>
              <a:rPr lang="en-US"/>
              <a:t>Setè nivell d'esquema</a:t>
            </a:r>
            <a:endParaRPr/>
          </a:p>
        </p:txBody>
      </p:sp>
    </p:spTree>
  </p:cSld>
  <p:clrMap accent1="accent1" accent2="accent2" accent3="accent3" accent4="accent4" accent5="accent5" accent6="accent6" bg1="lt1" bg2="lt2" folHlink="folHlink" hlink="hlink" tx1="dk1" tx2="dk2"/>
  <p:sldLayoutIdLst>
    <p:sldLayoutId id="2147483649" r:id="rId9"/>
    <p:sldLayoutId id="2147483650" r:id="rId10"/>
    <p:sldLayoutId id="2147483651" r:id="rId11"/>
    <p:sldLayoutId id="2147483652" r:id="rId12"/>
    <p:sldLayoutId id="2147483653" r:id="rId13"/>
    <p:sldLayoutId id="2147483654" r:id="rId14"/>
    <p:sldLayoutId id="2147483655" r:id="rId15"/>
    <p:sldLayoutId id="2147483656" r:id="rId16"/>
    <p:sldLayoutId id="2147483657" r:id="rId17"/>
    <p:sldLayoutId id="2147483658" r:id="rId18"/>
    <p:sldLayoutId id="2147483659" r:id="rId19"/>
    <p:sldLayoutId id="2147483660" r:id="rId20"/>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descr="" id="44" name="Picture 13"/>
          <p:cNvPicPr/>
          <p:nvPr/>
        </p:nvPicPr>
        <p:blipFill>
          <a:blip r:embed="rId2"/>
          <a:stretch>
            <a:fillRect/>
          </a:stretch>
        </p:blipFill>
        <p:spPr>
          <a:xfrm>
            <a:off x="-38160" y="0"/>
            <a:ext cx="9289800" cy="840960"/>
          </a:xfrm>
          <a:prstGeom prst="rect">
            <a:avLst/>
          </a:prstGeom>
          <a:ln>
            <a:noFill/>
          </a:ln>
        </p:spPr>
      </p:pic>
      <p:sp>
        <p:nvSpPr>
          <p:cNvPr id="45" name="CustomShape 1"/>
          <p:cNvSpPr/>
          <p:nvPr/>
        </p:nvSpPr>
        <p:spPr>
          <a:xfrm>
            <a:off x="8458200" y="6505560"/>
            <a:ext cx="533160" cy="514080"/>
          </a:xfrm>
          <a:prstGeom prst="rect">
            <a:avLst/>
          </a:prstGeom>
          <a:noFill/>
          <a:ln>
            <a:noFill/>
          </a:ln>
        </p:spPr>
      </p:sp>
      <p:pic>
        <p:nvPicPr>
          <p:cNvPr descr="" id="46" name="Picture 11"/>
          <p:cNvPicPr/>
          <p:nvPr/>
        </p:nvPicPr>
        <p:blipFill>
          <a:blip r:embed="rId3"/>
          <a:stretch>
            <a:fillRect/>
          </a:stretch>
        </p:blipFill>
        <p:spPr>
          <a:xfrm>
            <a:off x="6732720" y="144360"/>
            <a:ext cx="1936440" cy="580680"/>
          </a:xfrm>
          <a:prstGeom prst="rect">
            <a:avLst/>
          </a:prstGeom>
          <a:ln>
            <a:noFill/>
          </a:ln>
        </p:spPr>
      </p:pic>
      <p:pic>
        <p:nvPicPr>
          <p:cNvPr descr="" id="47" name="Picture 459"/>
          <p:cNvPicPr/>
          <p:nvPr/>
        </p:nvPicPr>
        <p:blipFill>
          <a:blip r:embed="rId4"/>
          <a:stretch>
            <a:fillRect/>
          </a:stretch>
        </p:blipFill>
        <p:spPr>
          <a:xfrm>
            <a:off x="8245440" y="125280"/>
            <a:ext cx="574200" cy="299520"/>
          </a:xfrm>
          <a:prstGeom prst="rect">
            <a:avLst/>
          </a:prstGeom>
          <a:ln>
            <a:noFill/>
          </a:ln>
        </p:spPr>
      </p:pic>
      <p:sp>
        <p:nvSpPr>
          <p:cNvPr id="48" name="PlaceHolder 2"/>
          <p:cNvSpPr>
            <a:spLocks noGrp="1"/>
          </p:cNvSpPr>
          <p:nvPr>
            <p:ph type="title"/>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Feu clic per editar el format del text del títolClick to edit Master title style</a:t>
            </a:r>
            <a:endParaRPr/>
          </a:p>
        </p:txBody>
      </p:sp>
      <p:sp>
        <p:nvSpPr>
          <p:cNvPr id="49" name="PlaceHolder 3"/>
          <p:cNvSpPr>
            <a:spLocks noGrp="1"/>
          </p:cNvSpPr>
          <p:nvPr>
            <p:ph type="body"/>
          </p:nvPr>
        </p:nvSpPr>
        <p:spPr>
          <a:xfrm>
            <a:off x="395640" y="985320"/>
            <a:ext cx="8328960" cy="5519880"/>
          </a:xfrm>
          <a:prstGeom prst="rect">
            <a:avLst/>
          </a:prstGeom>
        </p:spPr>
        <p:txBody>
          <a:bodyPr bIns="45000" lIns="90000" rIns="90000" tIns="45000"/>
          <a:p>
            <a:pPr>
              <a:buSzPct val="25000"/>
              <a:buFont typeface="StarSymbol"/>
              <a:buChar char=""/>
            </a:pPr>
            <a:r>
              <a:rPr lang="en-US" sz="2400">
                <a:solidFill>
                  <a:srgbClr val="004990"/>
                </a:solidFill>
                <a:latin typeface="Arial"/>
                <a:ea typeface="ＭＳ Ｐゴシック"/>
              </a:rPr>
              <a:t>Feu clic per editar el format del text de l'esquema</a:t>
            </a:r>
            <a:endParaRPr/>
          </a:p>
          <a:p>
            <a:pPr lvl="1">
              <a:buSzPct val="25000"/>
              <a:buFont typeface="StarSymbol"/>
              <a:buChar char=""/>
            </a:pPr>
            <a:r>
              <a:rPr lang="en-US" sz="2400">
                <a:solidFill>
                  <a:srgbClr val="004990"/>
                </a:solidFill>
                <a:latin typeface="Arial"/>
                <a:ea typeface="ＭＳ Ｐゴシック"/>
              </a:rPr>
              <a:t>Segon nivell d'esquema</a:t>
            </a:r>
            <a:endParaRPr/>
          </a:p>
          <a:p>
            <a:pPr lvl="2">
              <a:buSzPct val="25000"/>
              <a:buFont typeface="StarSymbol"/>
              <a:buChar char=""/>
            </a:pPr>
            <a:r>
              <a:rPr lang="en-US" sz="2400">
                <a:solidFill>
                  <a:srgbClr val="004990"/>
                </a:solidFill>
                <a:latin typeface="Arial"/>
                <a:ea typeface="ＭＳ Ｐゴシック"/>
              </a:rPr>
              <a:t>Tercer nivell d'esquema</a:t>
            </a:r>
            <a:endParaRPr/>
          </a:p>
          <a:p>
            <a:pPr lvl="3">
              <a:buSzPct val="25000"/>
              <a:buFont typeface="StarSymbol"/>
              <a:buChar char=""/>
            </a:pPr>
            <a:r>
              <a:rPr lang="en-US" sz="2400">
                <a:solidFill>
                  <a:srgbClr val="004990"/>
                </a:solidFill>
                <a:latin typeface="Arial"/>
                <a:ea typeface="ＭＳ Ｐゴシック"/>
              </a:rPr>
              <a:t>Quart nivell d'esquema</a:t>
            </a:r>
            <a:endParaRPr/>
          </a:p>
          <a:p>
            <a:pPr lvl="4">
              <a:buSzPct val="25000"/>
              <a:buFont typeface="StarSymbol"/>
              <a:buChar char=""/>
            </a:pPr>
            <a:r>
              <a:rPr lang="en-US" sz="2400">
                <a:solidFill>
                  <a:srgbClr val="004990"/>
                </a:solidFill>
                <a:latin typeface="Arial"/>
                <a:ea typeface="ＭＳ Ｐゴシック"/>
              </a:rPr>
              <a:t>Cinquè nivell d'esquema</a:t>
            </a:r>
            <a:endParaRPr/>
          </a:p>
          <a:p>
            <a:pPr lvl="5">
              <a:buSzPct val="25000"/>
              <a:buFont typeface="StarSymbol"/>
              <a:buChar char=""/>
            </a:pPr>
            <a:r>
              <a:rPr lang="en-US" sz="2400">
                <a:solidFill>
                  <a:srgbClr val="004990"/>
                </a:solidFill>
                <a:latin typeface="Arial"/>
                <a:ea typeface="ＭＳ Ｐゴシック"/>
              </a:rPr>
              <a:t>Sisè nivell d'esquema</a:t>
            </a:r>
            <a:endParaRPr/>
          </a:p>
          <a:p>
            <a:pPr>
              <a:lnSpc>
                <a:spcPct val="100000"/>
              </a:lnSpc>
              <a:buFont typeface="StarSymbol"/>
              <a:buChar char=""/>
            </a:pPr>
            <a:r>
              <a:rPr lang="en-US" sz="2400">
                <a:solidFill>
                  <a:srgbClr val="004990"/>
                </a:solidFill>
                <a:latin typeface="Arial"/>
                <a:ea typeface="ＭＳ Ｐゴシック"/>
              </a:rPr>
              <a:t>Setè nivell d'esquemaClick to edit Master text styles</a:t>
            </a:r>
            <a:endParaRPr/>
          </a:p>
          <a:p>
            <a:pPr lvl="1">
              <a:lnSpc>
                <a:spcPct val="100000"/>
              </a:lnSpc>
              <a:buFont typeface="StarSymbol"/>
              <a:buChar char=""/>
            </a:pPr>
            <a:r>
              <a:rPr lang="en-US" sz="2000">
                <a:solidFill>
                  <a:srgbClr val="004990"/>
                </a:solidFill>
                <a:latin typeface="Arial"/>
                <a:ea typeface="ＭＳ Ｐゴシック"/>
              </a:rPr>
              <a:t>Second level</a:t>
            </a:r>
            <a:endParaRPr/>
          </a:p>
          <a:p>
            <a:pPr lvl="2">
              <a:lnSpc>
                <a:spcPct val="100000"/>
              </a:lnSpc>
              <a:buFont typeface="StarSymbol"/>
              <a:buChar char=""/>
            </a:pPr>
            <a:r>
              <a:rPr lang="en-US">
                <a:solidFill>
                  <a:srgbClr val="004990"/>
                </a:solidFill>
                <a:latin typeface="Arial"/>
                <a:ea typeface="ＭＳ Ｐゴシック"/>
              </a:rPr>
              <a:t>Third level</a:t>
            </a:r>
            <a:endParaRPr/>
          </a:p>
          <a:p>
            <a:pPr lvl="3">
              <a:lnSpc>
                <a:spcPct val="100000"/>
              </a:lnSpc>
              <a:buFont typeface="StarSymbol"/>
              <a:buChar char=""/>
            </a:pPr>
            <a:r>
              <a:rPr lang="en-US" sz="1600">
                <a:solidFill>
                  <a:srgbClr val="004990"/>
                </a:solidFill>
                <a:latin typeface="Arial"/>
                <a:ea typeface="ＭＳ Ｐゴシック"/>
              </a:rPr>
              <a:t>Fourth level</a:t>
            </a:r>
            <a:endParaRPr/>
          </a:p>
          <a:p>
            <a:pPr lvl="4">
              <a:lnSpc>
                <a:spcPct val="100000"/>
              </a:lnSpc>
              <a:buFont typeface="StarSymbol"/>
              <a:buChar char="»"/>
            </a:pPr>
            <a:r>
              <a:rPr lang="en-US" sz="1400">
                <a:solidFill>
                  <a:srgbClr val="004990"/>
                </a:solidFill>
                <a:latin typeface="Arial"/>
                <a:ea typeface="ＭＳ Ｐゴシック"/>
              </a:rPr>
              <a:t>Fifth level</a:t>
            </a:r>
            <a:endParaRPr/>
          </a:p>
        </p:txBody>
      </p:sp>
    </p:spTree>
  </p:cSld>
  <p:clrMap accent1="accent1" accent2="accent2" accent3="accent3" accent4="accent4" accent5="accent5" accent6="accent6" bg1="lt1" bg2="lt2" folHlink="folHlink" hlink="hlink" tx1="dk1" tx2="dk2"/>
  <p:sldLayoutIdLst>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descr="" id="84" name="Picture 2"/>
          <p:cNvPicPr/>
          <p:nvPr/>
        </p:nvPicPr>
        <p:blipFill>
          <a:blip r:embed="rId2"/>
          <a:stretch>
            <a:fillRect/>
          </a:stretch>
        </p:blipFill>
        <p:spPr>
          <a:xfrm>
            <a:off x="1440" y="0"/>
            <a:ext cx="9140400" cy="7019640"/>
          </a:xfrm>
          <a:prstGeom prst="rect">
            <a:avLst/>
          </a:prstGeom>
          <a:ln>
            <a:noFill/>
          </a:ln>
        </p:spPr>
      </p:pic>
      <p:sp>
        <p:nvSpPr>
          <p:cNvPr id="85" name="CustomShape 1"/>
          <p:cNvSpPr/>
          <p:nvPr/>
        </p:nvSpPr>
        <p:spPr>
          <a:xfrm>
            <a:off x="76320" y="182520"/>
            <a:ext cx="1599840" cy="498240"/>
          </a:xfrm>
          <a:prstGeom prst="rect">
            <a:avLst/>
          </a:prstGeom>
          <a:noFill/>
          <a:ln>
            <a:noFill/>
          </a:ln>
        </p:spPr>
        <p:txBody>
          <a:bodyPr anchorCtr="1" bIns="45000" lIns="90000" rIns="90000" tIns="45000"/>
          <a:p>
            <a:pPr algn="ctr">
              <a:lnSpc>
                <a:spcPct val="100000"/>
              </a:lnSpc>
            </a:pPr>
            <a:r>
              <a:rPr lang="ca-ES">
                <a:solidFill>
                  <a:srgbClr val="ffffff"/>
                </a:solidFill>
                <a:latin typeface="Arial"/>
                <a:ea typeface="DejaVu Sans"/>
              </a:rPr>
              <a:t>www.bsc.es</a:t>
            </a:r>
            <a:endParaRPr/>
          </a:p>
        </p:txBody>
      </p:sp>
      <p:pic>
        <p:nvPicPr>
          <p:cNvPr descr="" id="86" name="Picture 11"/>
          <p:cNvPicPr/>
          <p:nvPr/>
        </p:nvPicPr>
        <p:blipFill>
          <a:blip r:embed="rId3"/>
          <a:stretch>
            <a:fillRect/>
          </a:stretch>
        </p:blipFill>
        <p:spPr>
          <a:xfrm>
            <a:off x="5292720" y="185760"/>
            <a:ext cx="3306240" cy="991800"/>
          </a:xfrm>
          <a:prstGeom prst="rect">
            <a:avLst/>
          </a:prstGeom>
          <a:ln>
            <a:noFill/>
          </a:ln>
        </p:spPr>
      </p:pic>
      <p:pic>
        <p:nvPicPr>
          <p:cNvPr descr="" id="87" name="Picture 459"/>
          <p:cNvPicPr/>
          <p:nvPr/>
        </p:nvPicPr>
        <p:blipFill>
          <a:blip r:embed="rId4"/>
          <a:stretch>
            <a:fillRect/>
          </a:stretch>
        </p:blipFill>
        <p:spPr>
          <a:xfrm>
            <a:off x="7885080" y="176040"/>
            <a:ext cx="829800" cy="431280"/>
          </a:xfrm>
          <a:prstGeom prst="rect">
            <a:avLst/>
          </a:prstGeom>
          <a:ln>
            <a:noFill/>
          </a:ln>
        </p:spPr>
      </p:pic>
      <p:sp>
        <p:nvSpPr>
          <p:cNvPr id="88" name="PlaceHolder 2"/>
          <p:cNvSpPr>
            <a:spLocks noGrp="1"/>
          </p:cNvSpPr>
          <p:nvPr>
            <p:ph type="title"/>
          </p:nvPr>
        </p:nvSpPr>
        <p:spPr>
          <a:xfrm>
            <a:off x="457200" y="3177000"/>
            <a:ext cx="8229240" cy="665640"/>
          </a:xfrm>
          <a:prstGeom prst="rect">
            <a:avLst/>
          </a:prstGeom>
        </p:spPr>
        <p:txBody>
          <a:bodyPr bIns="45000" lIns="90000" rIns="90000" tIns="45000"/>
          <a:p>
            <a:pPr>
              <a:lnSpc>
                <a:spcPct val="100000"/>
              </a:lnSpc>
            </a:pPr>
            <a:r>
              <a:rPr lang="en-US" sz="3200">
                <a:solidFill>
                  <a:srgbClr val="ffffff"/>
                </a:solidFill>
                <a:latin typeface="Arial"/>
                <a:ea typeface="ＭＳ Ｐゴシック"/>
              </a:rPr>
              <a:t>Feu clic per editar el format del text del títolHaga clic para modificar el estilo de título del patrón</a:t>
            </a:r>
            <a:endParaRPr/>
          </a:p>
        </p:txBody>
      </p:sp>
      <p:sp>
        <p:nvSpPr>
          <p:cNvPr id="89" name="PlaceHolder 3"/>
          <p:cNvSpPr>
            <a:spLocks noGrp="1"/>
          </p:cNvSpPr>
          <p:nvPr>
            <p:ph type="body"/>
          </p:nvPr>
        </p:nvSpPr>
        <p:spPr>
          <a:xfrm>
            <a:off x="457200" y="1642680"/>
            <a:ext cx="8229240" cy="4071240"/>
          </a:xfrm>
          <a:prstGeom prst="rect">
            <a:avLst/>
          </a:prstGeom>
        </p:spPr>
        <p:txBody>
          <a:bodyPr bIns="0" lIns="0" rIns="0" tIns="0" wrap="none"/>
          <a:p>
            <a:pPr>
              <a:buSzPct val="25000"/>
              <a:buFont typeface="StarSymbol"/>
              <a:buChar char=""/>
            </a:pPr>
            <a:r>
              <a:rPr lang="en-US"/>
              <a:t>Feu clic per editar el format del text de l'esquema</a:t>
            </a:r>
            <a:endParaRPr/>
          </a:p>
          <a:p>
            <a:pPr lvl="1">
              <a:buSzPct val="25000"/>
              <a:buFont typeface="StarSymbol"/>
              <a:buChar char=""/>
            </a:pPr>
            <a:r>
              <a:rPr lang="en-US"/>
              <a:t>Segon nivell d'esquema</a:t>
            </a:r>
            <a:endParaRPr/>
          </a:p>
          <a:p>
            <a:pPr lvl="2">
              <a:buSzPct val="25000"/>
              <a:buFont typeface="StarSymbol"/>
              <a:buChar char=""/>
            </a:pPr>
            <a:r>
              <a:rPr lang="en-US"/>
              <a:t>Tercer nivell d'esquema</a:t>
            </a:r>
            <a:endParaRPr/>
          </a:p>
          <a:p>
            <a:pPr lvl="3">
              <a:buSzPct val="25000"/>
              <a:buFont typeface="StarSymbol"/>
              <a:buChar char=""/>
            </a:pPr>
            <a:r>
              <a:rPr lang="en-US"/>
              <a:t>Quart nivell d'esquema</a:t>
            </a:r>
            <a:endParaRPr/>
          </a:p>
          <a:p>
            <a:pPr lvl="4">
              <a:buSzPct val="25000"/>
              <a:buFont typeface="StarSymbol"/>
              <a:buChar char=""/>
            </a:pPr>
            <a:r>
              <a:rPr lang="en-US"/>
              <a:t>Cinquè nivell d'esquema</a:t>
            </a:r>
            <a:endParaRPr/>
          </a:p>
          <a:p>
            <a:pPr lvl="5">
              <a:buSzPct val="25000"/>
              <a:buFont typeface="StarSymbol"/>
              <a:buChar char=""/>
            </a:pPr>
            <a:r>
              <a:rPr lang="en-US"/>
              <a:t>Sisè nivell d'esquema</a:t>
            </a:r>
            <a:endParaRPr/>
          </a:p>
          <a:p>
            <a:pPr lvl="6">
              <a:buSzPct val="25000"/>
              <a:buFont typeface="StarSymbol"/>
              <a:buChar char=""/>
            </a:pPr>
            <a:r>
              <a:rPr lang="en-US"/>
              <a:t>Setè nivell d'esquema</a:t>
            </a:r>
            <a:endParaRPr/>
          </a:p>
        </p:txBody>
      </p:sp>
    </p:spTree>
  </p:cSld>
  <p:clrMap accent1="accent1" accent2="accent2" accent3="accent3" accent4="accent4" accent5="accent5" accent6="accent6" bg1="lt1" bg2="lt2" folHlink="folHlink" hlink="hlink" tx1="dk1" tx2="dk2"/>
  <p:sldLayoutIdLst>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descr="" id="124" name="Picture 1"/>
          <p:cNvPicPr/>
          <p:nvPr/>
        </p:nvPicPr>
        <p:blipFill>
          <a:blip r:embed="rId2"/>
          <a:stretch>
            <a:fillRect/>
          </a:stretch>
        </p:blipFill>
        <p:spPr>
          <a:xfrm>
            <a:off x="1440" y="0"/>
            <a:ext cx="9140400" cy="7019640"/>
          </a:xfrm>
          <a:prstGeom prst="rect">
            <a:avLst/>
          </a:prstGeom>
          <a:ln>
            <a:noFill/>
          </a:ln>
        </p:spPr>
      </p:pic>
      <p:sp>
        <p:nvSpPr>
          <p:cNvPr id="125" name="CustomShape 1"/>
          <p:cNvSpPr/>
          <p:nvPr/>
        </p:nvSpPr>
        <p:spPr>
          <a:xfrm>
            <a:off x="76320" y="182520"/>
            <a:ext cx="1599840" cy="498240"/>
          </a:xfrm>
          <a:prstGeom prst="rect">
            <a:avLst/>
          </a:prstGeom>
          <a:noFill/>
          <a:ln>
            <a:noFill/>
          </a:ln>
        </p:spPr>
        <p:txBody>
          <a:bodyPr anchorCtr="1" bIns="45000" lIns="90000" rIns="90000" tIns="45000"/>
          <a:p>
            <a:pPr algn="ctr">
              <a:lnSpc>
                <a:spcPct val="100000"/>
              </a:lnSpc>
            </a:pPr>
            <a:r>
              <a:rPr lang="ca-ES">
                <a:solidFill>
                  <a:srgbClr val="ffffff"/>
                </a:solidFill>
                <a:latin typeface="Arial"/>
                <a:ea typeface="DejaVu Sans"/>
              </a:rPr>
              <a:t>www.bsc.es</a:t>
            </a:r>
            <a:endParaRPr/>
          </a:p>
        </p:txBody>
      </p:sp>
      <p:pic>
        <p:nvPicPr>
          <p:cNvPr descr="" id="126" name="Picture 11"/>
          <p:cNvPicPr/>
          <p:nvPr/>
        </p:nvPicPr>
        <p:blipFill>
          <a:blip r:embed="rId3"/>
          <a:stretch>
            <a:fillRect/>
          </a:stretch>
        </p:blipFill>
        <p:spPr>
          <a:xfrm>
            <a:off x="2843280" y="2016000"/>
            <a:ext cx="3306240" cy="991800"/>
          </a:xfrm>
          <a:prstGeom prst="rect">
            <a:avLst/>
          </a:prstGeom>
          <a:ln>
            <a:noFill/>
          </a:ln>
        </p:spPr>
      </p:pic>
      <p:pic>
        <p:nvPicPr>
          <p:cNvPr descr="" id="127" name="Picture 459"/>
          <p:cNvPicPr/>
          <p:nvPr/>
        </p:nvPicPr>
        <p:blipFill>
          <a:blip r:embed="rId4"/>
          <a:stretch>
            <a:fillRect/>
          </a:stretch>
        </p:blipFill>
        <p:spPr>
          <a:xfrm>
            <a:off x="5435640" y="2006640"/>
            <a:ext cx="829800" cy="431280"/>
          </a:xfrm>
          <a:prstGeom prst="rect">
            <a:avLst/>
          </a:prstGeom>
          <a:ln>
            <a:noFill/>
          </a:ln>
        </p:spPr>
      </p:pic>
      <p:sp>
        <p:nvSpPr>
          <p:cNvPr id="128" name="PlaceHolder 2"/>
          <p:cNvSpPr>
            <a:spLocks noGrp="1"/>
          </p:cNvSpPr>
          <p:nvPr>
            <p:ph type="title"/>
          </p:nvPr>
        </p:nvSpPr>
        <p:spPr>
          <a:xfrm>
            <a:off x="457200" y="280080"/>
            <a:ext cx="8229240" cy="1171800"/>
          </a:xfrm>
          <a:prstGeom prst="rect">
            <a:avLst/>
          </a:prstGeom>
        </p:spPr>
        <p:txBody>
          <a:bodyPr anchor="ctr" bIns="0" lIns="0" rIns="0" tIns="0" wrap="none"/>
          <a:p>
            <a:r>
              <a:rPr lang="en-US"/>
              <a:t>Feu clic per editar el format del text del títol</a:t>
            </a:r>
            <a:endParaRPr/>
          </a:p>
        </p:txBody>
      </p:sp>
      <p:sp>
        <p:nvSpPr>
          <p:cNvPr id="129" name="PlaceHolder 3"/>
          <p:cNvSpPr>
            <a:spLocks noGrp="1"/>
          </p:cNvSpPr>
          <p:nvPr>
            <p:ph type="body"/>
          </p:nvPr>
        </p:nvSpPr>
        <p:spPr>
          <a:xfrm>
            <a:off x="457200" y="1642680"/>
            <a:ext cx="8229240" cy="4071240"/>
          </a:xfrm>
          <a:prstGeom prst="rect">
            <a:avLst/>
          </a:prstGeom>
        </p:spPr>
        <p:txBody>
          <a:bodyPr bIns="0" lIns="0" rIns="0" tIns="0" wrap="none"/>
          <a:p>
            <a:pPr>
              <a:buSzPct val="25000"/>
              <a:buFont typeface="StarSymbol"/>
              <a:buChar char=""/>
            </a:pPr>
            <a:r>
              <a:rPr lang="en-US"/>
              <a:t>Feu clic per editar el format del text de l'esquema</a:t>
            </a:r>
            <a:endParaRPr/>
          </a:p>
          <a:p>
            <a:pPr lvl="1">
              <a:buSzPct val="25000"/>
              <a:buFont typeface="StarSymbol"/>
              <a:buChar char=""/>
            </a:pPr>
            <a:r>
              <a:rPr lang="en-US"/>
              <a:t>Segon nivell d'esquema</a:t>
            </a:r>
            <a:endParaRPr/>
          </a:p>
          <a:p>
            <a:pPr lvl="2">
              <a:buSzPct val="25000"/>
              <a:buFont typeface="StarSymbol"/>
              <a:buChar char=""/>
            </a:pPr>
            <a:r>
              <a:rPr lang="en-US"/>
              <a:t>Tercer nivell d'esquema</a:t>
            </a:r>
            <a:endParaRPr/>
          </a:p>
          <a:p>
            <a:pPr lvl="3">
              <a:buSzPct val="25000"/>
              <a:buFont typeface="StarSymbol"/>
              <a:buChar char=""/>
            </a:pPr>
            <a:r>
              <a:rPr lang="en-US"/>
              <a:t>Quart nivell d'esquema</a:t>
            </a:r>
            <a:endParaRPr/>
          </a:p>
          <a:p>
            <a:pPr lvl="4">
              <a:buSzPct val="25000"/>
              <a:buFont typeface="StarSymbol"/>
              <a:buChar char=""/>
            </a:pPr>
            <a:r>
              <a:rPr lang="en-US"/>
              <a:t>Cinquè nivell d'esquema</a:t>
            </a:r>
            <a:endParaRPr/>
          </a:p>
          <a:p>
            <a:pPr lvl="5">
              <a:buSzPct val="25000"/>
              <a:buFont typeface="StarSymbol"/>
              <a:buChar char=""/>
            </a:pPr>
            <a:r>
              <a:rPr lang="en-US"/>
              <a:t>Sisè nivell d'esquema</a:t>
            </a:r>
            <a:endParaRPr/>
          </a:p>
          <a:p>
            <a:pPr lvl="6">
              <a:buSzPct val="25000"/>
              <a:buFont typeface="StarSymbol"/>
              <a:buChar char=""/>
            </a:pPr>
            <a:r>
              <a:rPr lang="en-US"/>
              <a:t>Setè nivell d'esquema</a:t>
            </a:r>
            <a:endParaRPr/>
          </a:p>
        </p:txBody>
      </p:sp>
    </p:spTree>
  </p:cSld>
  <p:clrMap accent1="accent1" accent2="accent2" accent3="accent3" accent4="accent4" accent5="accent5" accent6="accent6" bg1="lt1" bg2="lt2" folHlink="folHlink" hlink="hlink" tx1="dk1" tx2="dk2"/>
  <p:sldLayoutIdLst>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slideLayout" Target="../slideLayouts/slideLayout13.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image" Target="../media/image71.png"/><Relationship Id="rId3" Type="http://schemas.openxmlformats.org/officeDocument/2006/relationships/slideLayout" Target="../slideLayouts/slideLayout13.xml"/><Relationship Id="rId4"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image" Target="../media/image73.png"/><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slideLayout" Target="../slideLayouts/slideLayout13.xml"/><Relationship Id="rId6"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image" Target="../media/image77.png"/><Relationship Id="rId3" Type="http://schemas.openxmlformats.org/officeDocument/2006/relationships/image" Target="../media/image78.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slideLayout" Target="../slideLayouts/slideLayout13.xml"/><Relationship Id="rId7"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6" Type="http://schemas.openxmlformats.org/officeDocument/2006/relationships/image" Target="../media/image86.png"/><Relationship Id="rId7" Type="http://schemas.openxmlformats.org/officeDocument/2006/relationships/slideLayout" Target="../slideLayouts/slideLayout13.xml"/><Relationship Id="rId8"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image" Target="../media/image88.png"/><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png"/><Relationship Id="rId6" Type="http://schemas.openxmlformats.org/officeDocument/2006/relationships/image" Target="../media/image92.png"/><Relationship Id="rId7" Type="http://schemas.openxmlformats.org/officeDocument/2006/relationships/image" Target="../media/image93.png"/><Relationship Id="rId8" Type="http://schemas.openxmlformats.org/officeDocument/2006/relationships/slideLayout" Target="../slideLayouts/slideLayout13.xml"/><Relationship Id="rId9"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png"/><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99.png"/><Relationship Id="rId7" Type="http://schemas.openxmlformats.org/officeDocument/2006/relationships/image" Target="../media/image100.png"/><Relationship Id="rId8" Type="http://schemas.openxmlformats.org/officeDocument/2006/relationships/image" Target="../media/image101.png"/><Relationship Id="rId9" Type="http://schemas.openxmlformats.org/officeDocument/2006/relationships/slideLayout" Target="../slideLayouts/slideLayout13.xml"/><Relationship Id="rId10"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slideLayout" Target="../slideLayouts/slideLayout13.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image" Target="../media/image26.png"/><Relationship Id="rId3" Type="http://schemas.openxmlformats.org/officeDocument/2006/relationships/slideLayout" Target="../slideLayouts/slideLayout13.xml"/><Relationship Id="rId4"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jpeg"/><Relationship Id="rId7" Type="http://schemas.openxmlformats.org/officeDocument/2006/relationships/image" Target="../media/image33.gif"/><Relationship Id="rId8" Type="http://schemas.openxmlformats.org/officeDocument/2006/relationships/image" Target="../media/image34.png"/><Relationship Id="rId9" Type="http://schemas.openxmlformats.org/officeDocument/2006/relationships/image" Target="../media/image35.gif"/><Relationship Id="rId10" Type="http://schemas.openxmlformats.org/officeDocument/2006/relationships/image" Target="../media/image36.png"/><Relationship Id="rId11" Type="http://schemas.openxmlformats.org/officeDocument/2006/relationships/image" Target="../media/image37.png"/><Relationship Id="rId12" Type="http://schemas.openxmlformats.org/officeDocument/2006/relationships/image" Target="../media/image38.png"/><Relationship Id="rId13" Type="http://schemas.openxmlformats.org/officeDocument/2006/relationships/image" Target="../media/image39.png"/><Relationship Id="rId14" Type="http://schemas.openxmlformats.org/officeDocument/2006/relationships/image" Target="../media/image40.png"/><Relationship Id="rId15" Type="http://schemas.openxmlformats.org/officeDocument/2006/relationships/image" Target="../media/image41.jpeg"/><Relationship Id="rId16" Type="http://schemas.openxmlformats.org/officeDocument/2006/relationships/image" Target="../media/image42.jpeg"/><Relationship Id="rId17" Type="http://schemas.openxmlformats.org/officeDocument/2006/relationships/image" Target="../media/image43.jpeg"/><Relationship Id="rId18" Type="http://schemas.openxmlformats.org/officeDocument/2006/relationships/image" Target="../media/image44.jpeg"/><Relationship Id="rId19" Type="http://schemas.openxmlformats.org/officeDocument/2006/relationships/image" Target="../media/image45.png"/><Relationship Id="rId20" Type="http://schemas.openxmlformats.org/officeDocument/2006/relationships/image" Target="../media/image46.png"/><Relationship Id="rId21" Type="http://schemas.openxmlformats.org/officeDocument/2006/relationships/slideLayout" Target="../slideLayouts/slideLayout13.xml"/><Relationship Id="rId22"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pn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slideLayout" Target="../slideLayouts/slideLayout13.xml"/><Relationship Id="rId6"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13.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52.jpeg"/><Relationship Id="rId2" Type="http://schemas.openxmlformats.org/officeDocument/2006/relationships/image" Target="../media/image53.png"/><Relationship Id="rId3" Type="http://schemas.openxmlformats.org/officeDocument/2006/relationships/image" Target="../media/image54.jpeg"/><Relationship Id="rId4" Type="http://schemas.openxmlformats.org/officeDocument/2006/relationships/image" Target="../media/image55.jpeg"/><Relationship Id="rId5" Type="http://schemas.openxmlformats.org/officeDocument/2006/relationships/image" Target="../media/image56.jpeg"/><Relationship Id="rId6" Type="http://schemas.openxmlformats.org/officeDocument/2006/relationships/image" Target="../media/image57.jpeg"/><Relationship Id="rId7" Type="http://schemas.openxmlformats.org/officeDocument/2006/relationships/image" Target="../media/image58.jpeg"/><Relationship Id="rId8" Type="http://schemas.openxmlformats.org/officeDocument/2006/relationships/image" Target="../media/image59.jpeg"/><Relationship Id="rId9" Type="http://schemas.openxmlformats.org/officeDocument/2006/relationships/image" Target="../media/image60.png"/><Relationship Id="rId10" Type="http://schemas.openxmlformats.org/officeDocument/2006/relationships/image" Target="../media/image61.png"/><Relationship Id="rId11" Type="http://schemas.openxmlformats.org/officeDocument/2006/relationships/image" Target="../media/image62.png"/><Relationship Id="rId12" Type="http://schemas.openxmlformats.org/officeDocument/2006/relationships/image" Target="../media/image63.png"/><Relationship Id="rId13" Type="http://schemas.openxmlformats.org/officeDocument/2006/relationships/slideLayout" Target="../slideLayouts/slideLayout13.xml"/><Relationship Id="rId14"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64.png"/><Relationship Id="rId2" Type="http://schemas.openxmlformats.org/officeDocument/2006/relationships/image" Target="../media/image65.png"/><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69" name="CustomShape 1"/>
          <p:cNvSpPr/>
          <p:nvPr/>
        </p:nvSpPr>
        <p:spPr>
          <a:xfrm>
            <a:off x="6548400" y="196920"/>
            <a:ext cx="2447640" cy="415440"/>
          </a:xfrm>
          <a:prstGeom prst="rect">
            <a:avLst/>
          </a:prstGeom>
          <a:noFill/>
          <a:ln>
            <a:noFill/>
          </a:ln>
        </p:spPr>
        <p:txBody>
          <a:bodyPr bIns="45000" lIns="90000" rIns="90000" tIns="45000"/>
          <a:p>
            <a:pPr algn="r">
              <a:lnSpc>
                <a:spcPct val="100000"/>
              </a:lnSpc>
            </a:pPr>
            <a:r>
              <a:rPr lang="ca-ES" sz="1400">
                <a:solidFill>
                  <a:srgbClr val="ffffff"/>
                </a:solidFill>
                <a:latin typeface="Calibri"/>
                <a:ea typeface="ＭＳ Ｐゴシック"/>
              </a:rPr>
              <a:t>Barcelona, 1  October  2015</a:t>
            </a:r>
            <a:endParaRPr/>
          </a:p>
        </p:txBody>
      </p:sp>
      <p:sp>
        <p:nvSpPr>
          <p:cNvPr id="170" name="CustomShape 2"/>
          <p:cNvSpPr/>
          <p:nvPr/>
        </p:nvSpPr>
        <p:spPr>
          <a:xfrm>
            <a:off x="685800" y="2465280"/>
            <a:ext cx="7772040" cy="1504440"/>
          </a:xfrm>
          <a:prstGeom prst="rect">
            <a:avLst/>
          </a:prstGeom>
          <a:noFill/>
          <a:ln>
            <a:noFill/>
          </a:ln>
        </p:spPr>
        <p:txBody>
          <a:bodyPr anchor="ctr" anchorCtr="1" bIns="45000" lIns="90000" rIns="90000" tIns="45000"/>
          <a:p>
            <a:pPr algn="ctr">
              <a:lnSpc>
                <a:spcPct val="100000"/>
              </a:lnSpc>
            </a:pPr>
            <a:r>
              <a:rPr b="1" lang="ca-ES" sz="3200">
                <a:solidFill>
                  <a:srgbClr val="ffffff"/>
                </a:solidFill>
                <a:latin typeface="Arial"/>
                <a:ea typeface="ＭＳ Ｐゴシック"/>
              </a:rPr>
              <a:t>EARTH SYSTEM SERVICES </a:t>
            </a:r>
            <a:endParaRPr/>
          </a:p>
        </p:txBody>
      </p:sp>
      <p:sp>
        <p:nvSpPr>
          <p:cNvPr id="171" name="CustomShape 3"/>
          <p:cNvSpPr/>
          <p:nvPr/>
        </p:nvSpPr>
        <p:spPr>
          <a:xfrm>
            <a:off x="0" y="4002120"/>
            <a:ext cx="9143640" cy="659880"/>
          </a:xfrm>
          <a:prstGeom prst="rect">
            <a:avLst/>
          </a:prstGeom>
          <a:noFill/>
          <a:ln>
            <a:noFill/>
          </a:ln>
        </p:spPr>
        <p:txBody>
          <a:bodyPr anchorCtr="1" bIns="45000" lIns="90000" rIns="90000" tIns="45000"/>
          <a:p>
            <a:pPr algn="ctr">
              <a:lnSpc>
                <a:spcPct val="100000"/>
              </a:lnSpc>
            </a:pPr>
            <a:r>
              <a:rPr lang="ca-ES" sz="2400">
                <a:solidFill>
                  <a:srgbClr val="ffffff"/>
                </a:solidFill>
                <a:latin typeface="Arial"/>
                <a:ea typeface="ＭＳ Ｐゴシック"/>
              </a:rPr>
              <a:t>ICTA-BSC synergies</a:t>
            </a:r>
            <a:endParaRPr/>
          </a:p>
        </p:txBody>
      </p:sp>
      <p:sp>
        <p:nvSpPr>
          <p:cNvPr id="172" name="CustomShape 4"/>
          <p:cNvSpPr/>
          <p:nvPr/>
        </p:nvSpPr>
        <p:spPr>
          <a:xfrm>
            <a:off x="1351080" y="5170320"/>
            <a:ext cx="6479640" cy="499680"/>
          </a:xfrm>
          <a:prstGeom prst="rect">
            <a:avLst/>
          </a:prstGeom>
          <a:noFill/>
          <a:ln>
            <a:noFill/>
          </a:ln>
        </p:spPr>
        <p:txBody>
          <a:bodyPr anchorCtr="1" bIns="45000" lIns="90000" rIns="90000" tIns="45000"/>
          <a:p>
            <a:pPr algn="ctr">
              <a:lnSpc>
                <a:spcPct val="100000"/>
              </a:lnSpc>
            </a:pPr>
            <a:r>
              <a:rPr lang="ca-ES">
                <a:solidFill>
                  <a:srgbClr val="ffffff"/>
                </a:solidFill>
                <a:latin typeface="Arial"/>
                <a:ea typeface="ＭＳ Ｐゴシック"/>
              </a:rPr>
              <a:t>Albert Soret Miravet and Nicola Cortesi</a:t>
            </a:r>
            <a:endParaRPr/>
          </a:p>
          <a:p>
            <a:pPr algn="ctr">
              <a:lnSpc>
                <a:spcPct val="100000"/>
              </a:lnSpc>
            </a:pPr>
            <a:r>
              <a:rPr i="1" lang="ca-ES">
                <a:solidFill>
                  <a:srgbClr val="ffffff"/>
                </a:solidFill>
                <a:latin typeface="Calibri"/>
                <a:ea typeface="ＭＳ Ｐゴシック"/>
              </a:rPr>
              <a:t>Services – Earth Science Department</a:t>
            </a:r>
            <a:endParaRPr/>
          </a:p>
        </p:txBody>
      </p:sp>
    </p:spTree>
  </p:cSld>
  <p:timing>
    <p:tnLst>
      <p:par>
        <p:cTn dur="indefinite" id="1" nodeType="tmRoot" restart="never">
          <p:childTnLst>
            <p:seq>
              <p:cTn id="2" nodeType="mainSeq">
                <p:childTnLst>
                  <p:par>
                    <p:cTn fill="freeze" id="3" nodeType="clickEffect">
                      <p:stCondLst>
                        <p:cond delay="indefinite"/>
                      </p:stCondLst>
                    </p:cTn>
                  </p:par>
                </p:childTnLst>
              </p:cTn>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9"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Potential collaboration</a:t>
            </a:r>
            <a:endParaRPr/>
          </a:p>
        </p:txBody>
      </p:sp>
      <p:sp>
        <p:nvSpPr>
          <p:cNvPr id="280" name="CustomShape 2"/>
          <p:cNvSpPr/>
          <p:nvPr/>
        </p:nvSpPr>
        <p:spPr>
          <a:xfrm>
            <a:off x="107640" y="767160"/>
            <a:ext cx="9072720" cy="6267960"/>
          </a:xfrm>
          <a:prstGeom prst="rect">
            <a:avLst/>
          </a:prstGeom>
          <a:noFill/>
          <a:ln>
            <a:noFill/>
          </a:ln>
        </p:spPr>
        <p:txBody>
          <a:bodyPr bIns="45000" lIns="90000" rIns="90000" tIns="45000"/>
          <a:p>
            <a:pPr algn="just">
              <a:lnSpc>
                <a:spcPct val="130000"/>
              </a:lnSpc>
              <a:buFont typeface="Arial"/>
              <a:buChar char="•"/>
            </a:pPr>
            <a:r>
              <a:rPr lang="ca-ES" sz="2400">
                <a:solidFill>
                  <a:srgbClr val="004990"/>
                </a:solidFill>
                <a:latin typeface="Arial"/>
                <a:ea typeface="DejaVu Sans"/>
              </a:rPr>
              <a:t>Pollen forecast (Dr. Jordina Belmonte ). FMI example.</a:t>
            </a: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pPr>
            <a:endParaRPr/>
          </a:p>
          <a:p>
            <a:pPr algn="just">
              <a:lnSpc>
                <a:spcPct val="130000"/>
              </a:lnSpc>
              <a:buFont typeface="Arial"/>
              <a:buChar char="•"/>
            </a:pPr>
            <a:r>
              <a:rPr lang="ca-ES" sz="2400">
                <a:solidFill>
                  <a:srgbClr val="004990"/>
                </a:solidFill>
                <a:latin typeface="Arial"/>
                <a:ea typeface="DejaVu Sans"/>
              </a:rPr>
              <a:t>Which models do you use.</a:t>
            </a:r>
            <a:endParaRPr/>
          </a:p>
          <a:p>
            <a:pPr algn="just">
              <a:lnSpc>
                <a:spcPct val="130000"/>
              </a:lnSpc>
            </a:pPr>
            <a:r>
              <a:rPr lang="ca-ES" sz="2400">
                <a:solidFill>
                  <a:srgbClr val="004990"/>
                </a:solidFill>
                <a:latin typeface="Arial"/>
                <a:ea typeface="DejaVu Sans"/>
              </a:rPr>
              <a:t>CFD, dispersión models?</a:t>
            </a:r>
            <a:endParaRPr/>
          </a:p>
          <a:p>
            <a:pPr algn="just">
              <a:lnSpc>
                <a:spcPct val="130000"/>
              </a:lnSpc>
            </a:pPr>
            <a:r>
              <a:rPr lang="ca-ES" sz="2400">
                <a:solidFill>
                  <a:srgbClr val="004990"/>
                </a:solidFill>
                <a:latin typeface="Arial"/>
                <a:ea typeface="DejaVu Sans"/>
              </a:rPr>
              <a:t>Are microscale models nested with mesoscale models? </a:t>
            </a:r>
            <a:endParaRPr/>
          </a:p>
          <a:p>
            <a:pPr algn="just">
              <a:lnSpc>
                <a:spcPct val="130000"/>
              </a:lnSpc>
            </a:pPr>
            <a:r>
              <a:rPr lang="ca-ES" sz="2400">
                <a:solidFill>
                  <a:srgbClr val="004990"/>
                </a:solidFill>
                <a:latin typeface="Arial"/>
                <a:ea typeface="DejaVu Sans"/>
              </a:rPr>
              <a:t>Air pollution has any relation with aerobiological pollution?</a:t>
            </a:r>
            <a:endParaRPr/>
          </a:p>
          <a:p>
            <a:pPr algn="just">
              <a:lnSpc>
                <a:spcPct val="130000"/>
              </a:lnSpc>
            </a:pPr>
            <a:endParaRPr/>
          </a:p>
        </p:txBody>
      </p:sp>
      <p:pic>
        <p:nvPicPr>
          <p:cNvPr descr="" id="281" name="Imagen 2"/>
          <p:cNvPicPr/>
          <p:nvPr/>
        </p:nvPicPr>
        <p:blipFill>
          <a:blip r:embed="rId1"/>
          <a:srcRect b="901648" l="0" r="258174" t="0"/>
          <a:stretch>
            <a:fillRect/>
          </a:stretch>
        </p:blipFill>
        <p:spPr>
          <a:xfrm>
            <a:off x="971640" y="1277640"/>
            <a:ext cx="7787520" cy="3088800"/>
          </a:xfrm>
          <a:prstGeom prst="rect">
            <a:avLst/>
          </a:prstGeom>
          <a:ln>
            <a:noFill/>
          </a:ln>
        </p:spPr>
      </p:pic>
    </p:spTree>
  </p:cSld>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2" name="TextShape 1"/>
          <p:cNvSpPr txBox="1"/>
          <p:nvPr/>
        </p:nvSpPr>
        <p:spPr>
          <a:xfrm>
            <a:off x="457200" y="3176640"/>
            <a:ext cx="8229240" cy="693000"/>
          </a:xfrm>
          <a:prstGeom prst="rect">
            <a:avLst/>
          </a:prstGeom>
        </p:spPr>
        <p:txBody>
          <a:bodyPr/>
          <a:p>
            <a:pPr algn="r">
              <a:lnSpc>
                <a:spcPct val="100000"/>
              </a:lnSpc>
            </a:pPr>
            <a:r>
              <a:rPr lang="en-US" sz="2800">
                <a:solidFill>
                  <a:srgbClr val="ffffff"/>
                </a:solidFill>
                <a:latin typeface="Arial"/>
                <a:ea typeface="ＭＳ Ｐゴシック"/>
              </a:rPr>
              <a:t>An example of a project:</a:t>
            </a:r>
            <a:r>
              <a:rPr lang="en-US" sz="2800">
                <a:solidFill>
                  <a:srgbClr val="ffffff"/>
                </a:solidFill>
                <a:latin typeface="Arial"/>
                <a:ea typeface="ＭＳ Ｐゴシック"/>
              </a:rPr>
              <a:t>
</a:t>
            </a:r>
            <a:r>
              <a:rPr lang="en-US" sz="2800">
                <a:solidFill>
                  <a:srgbClr val="ffffff"/>
                </a:solidFill>
                <a:latin typeface="Arial"/>
                <a:ea typeface="ＭＳ Ｐゴシック"/>
              </a:rPr>
              <a:t>Planting new vineyards for Bodegas Torres </a:t>
            </a:r>
            <a:r>
              <a:rPr lang="en-US" sz="2800">
                <a:solidFill>
                  <a:srgbClr val="ffffff"/>
                </a:solidFill>
                <a:latin typeface="Arial"/>
                <a:ea typeface="ＭＳ Ｐゴシック"/>
              </a:rPr>
              <a:t>
</a:t>
            </a:r>
            <a:r>
              <a:rPr lang="en-US" sz="2800">
                <a:solidFill>
                  <a:srgbClr val="ffffff"/>
                </a:solidFill>
                <a:latin typeface="Arial"/>
                <a:ea typeface="ＭＳ Ｐゴシック"/>
              </a:rPr>
              <a:t>
</a:t>
            </a:r>
            <a:r>
              <a:rPr lang="en-US" sz="2800">
                <a:solidFill>
                  <a:srgbClr val="ffffff"/>
                </a:solidFill>
                <a:latin typeface="Arial"/>
                <a:ea typeface="ＭＳ Ｐゴシック"/>
              </a:rPr>
              <a:t>
</a:t>
            </a:r>
            <a:r>
              <a:rPr lang="en-US" sz="2800">
                <a:solidFill>
                  <a:srgbClr val="ffffff"/>
                </a:solidFill>
                <a:latin typeface="Arial"/>
                <a:ea typeface="ＭＳ Ｐゴシック"/>
              </a:rPr>
              <a:t>
</a:t>
            </a:r>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3"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sp>
        <p:nvSpPr>
          <p:cNvPr id="284" name="CustomShape 2"/>
          <p:cNvSpPr/>
          <p:nvPr/>
        </p:nvSpPr>
        <p:spPr>
          <a:xfrm>
            <a:off x="827640" y="1565640"/>
            <a:ext cx="7560720" cy="364680"/>
          </a:xfrm>
          <a:prstGeom prst="rect">
            <a:avLst/>
          </a:prstGeom>
          <a:noFill/>
          <a:ln>
            <a:noFill/>
          </a:ln>
        </p:spPr>
        <p:txBody>
          <a:bodyPr bIns="45000" lIns="90000" rIns="90000" tIns="45000"/>
          <a:p>
            <a:pPr algn="ctr">
              <a:lnSpc>
                <a:spcPct val="100000"/>
              </a:lnSpc>
            </a:pPr>
            <a:r>
              <a:rPr lang="ca-ES">
                <a:solidFill>
                  <a:srgbClr val="004990"/>
                </a:solidFill>
                <a:latin typeface="Arial"/>
                <a:ea typeface="ＭＳ Ｐゴシック"/>
              </a:rPr>
              <a:t>Objective:  identify if and where grape can grow in Patagonia in 2050</a:t>
            </a:r>
            <a:endParaRPr/>
          </a:p>
        </p:txBody>
      </p:sp>
      <p:sp>
        <p:nvSpPr>
          <p:cNvPr id="285" name="CustomShape 3"/>
          <p:cNvSpPr/>
          <p:nvPr/>
        </p:nvSpPr>
        <p:spPr>
          <a:xfrm>
            <a:off x="1259640" y="857160"/>
            <a:ext cx="828072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 case-study: climate projections for wine-makers</a:t>
            </a:r>
            <a:endParaRPr/>
          </a:p>
        </p:txBody>
      </p:sp>
      <p:sp>
        <p:nvSpPr>
          <p:cNvPr id="286" name="CustomShape 4"/>
          <p:cNvSpPr/>
          <p:nvPr/>
        </p:nvSpPr>
        <p:spPr>
          <a:xfrm>
            <a:off x="755640" y="2574000"/>
            <a:ext cx="503640" cy="2160000"/>
          </a:xfrm>
          <a:prstGeom prst="rect">
            <a:avLst/>
          </a:prstGeom>
          <a:solidFill>
            <a:srgbClr val="f2f2f2"/>
          </a:solidFill>
          <a:ln w="25560">
            <a:noFill/>
          </a:ln>
        </p:spPr>
      </p:sp>
      <p:pic>
        <p:nvPicPr>
          <p:cNvPr descr="" id="287" name="Picture 14"/>
          <p:cNvPicPr/>
          <p:nvPr/>
        </p:nvPicPr>
        <p:blipFill>
          <a:blip r:embed="rId1"/>
          <a:srcRect b="47604" l="38866" r="-43271" t="37444"/>
          <a:stretch>
            <a:fillRect/>
          </a:stretch>
        </p:blipFill>
        <p:spPr>
          <a:xfrm>
            <a:off x="7247880" y="2248560"/>
            <a:ext cx="1356120" cy="1631520"/>
          </a:xfrm>
          <a:prstGeom prst="rect">
            <a:avLst/>
          </a:prstGeom>
          <a:ln>
            <a:noFill/>
          </a:ln>
        </p:spPr>
      </p:pic>
      <p:sp>
        <p:nvSpPr>
          <p:cNvPr id="288" name="CustomShape 5"/>
          <p:cNvSpPr/>
          <p:nvPr/>
        </p:nvSpPr>
        <p:spPr>
          <a:xfrm>
            <a:off x="3276000" y="4292640"/>
            <a:ext cx="2052000" cy="369000"/>
          </a:xfrm>
          <a:prstGeom prst="rect">
            <a:avLst/>
          </a:prstGeom>
          <a:noFill/>
          <a:ln>
            <a:noFill/>
          </a:ln>
        </p:spPr>
      </p:sp>
      <p:pic>
        <p:nvPicPr>
          <p:cNvPr descr="" id="289" name="Picture 9"/>
          <p:cNvPicPr/>
          <p:nvPr/>
        </p:nvPicPr>
        <p:blipFill>
          <a:blip r:embed="rId2"/>
          <a:srcRect b="18047" l="31898" r="12150" t="10659"/>
          <a:stretch>
            <a:fillRect/>
          </a:stretch>
        </p:blipFill>
        <p:spPr>
          <a:xfrm>
            <a:off x="1650240" y="2286000"/>
            <a:ext cx="5616360" cy="4392000"/>
          </a:xfrm>
          <a:prstGeom prst="rect">
            <a:avLst/>
          </a:prstGeom>
          <a:ln>
            <a:noFill/>
          </a:ln>
        </p:spPr>
      </p:pic>
      <p:sp>
        <p:nvSpPr>
          <p:cNvPr id="290" name="CustomShape 6"/>
          <p:cNvSpPr/>
          <p:nvPr/>
        </p:nvSpPr>
        <p:spPr>
          <a:xfrm>
            <a:off x="3946680" y="3139920"/>
            <a:ext cx="315720" cy="310320"/>
          </a:xfrm>
          <a:prstGeom prst="mathMultiply">
            <a:avLst>
              <a:gd fmla="val 23520" name="adj1"/>
            </a:avLst>
          </a:prstGeom>
          <a:solidFill>
            <a:srgbClr val="00b0f0"/>
          </a:solidFill>
          <a:ln w="25560">
            <a:solidFill>
              <a:srgbClr val="bcbcbc"/>
            </a:solidFill>
            <a:round/>
          </a:ln>
        </p:spPr>
      </p:sp>
      <p:sp>
        <p:nvSpPr>
          <p:cNvPr id="291" name="CustomShape 7"/>
          <p:cNvSpPr/>
          <p:nvPr/>
        </p:nvSpPr>
        <p:spPr>
          <a:xfrm>
            <a:off x="3630240" y="4847760"/>
            <a:ext cx="315720" cy="310320"/>
          </a:xfrm>
          <a:prstGeom prst="mathMultiply">
            <a:avLst>
              <a:gd fmla="val 23520" name="adj1"/>
            </a:avLst>
          </a:prstGeom>
          <a:solidFill>
            <a:srgbClr val="ff0000"/>
          </a:solidFill>
          <a:ln w="25560">
            <a:solidFill>
              <a:srgbClr val="bcbcbc"/>
            </a:solidFill>
            <a:round/>
          </a:ln>
        </p:spPr>
      </p:sp>
      <p:sp>
        <p:nvSpPr>
          <p:cNvPr id="292" name="CustomShape 8"/>
          <p:cNvSpPr/>
          <p:nvPr/>
        </p:nvSpPr>
        <p:spPr>
          <a:xfrm>
            <a:off x="2879280" y="3374640"/>
            <a:ext cx="2252880" cy="364680"/>
          </a:xfrm>
          <a:prstGeom prst="rect">
            <a:avLst/>
          </a:prstGeom>
          <a:noFill/>
          <a:ln>
            <a:noFill/>
          </a:ln>
        </p:spPr>
        <p:txBody>
          <a:bodyPr bIns="45000" lIns="90000" rIns="90000" tIns="45000"/>
          <a:p>
            <a:pPr algn="ctr">
              <a:lnSpc>
                <a:spcPct val="100000"/>
              </a:lnSpc>
            </a:pPr>
            <a:r>
              <a:rPr lang="ca-ES">
                <a:solidFill>
                  <a:srgbClr val="f2f2f2"/>
                </a:solidFill>
                <a:latin typeface="Arial"/>
                <a:ea typeface="ＭＳ Ｐゴシック"/>
              </a:rPr>
              <a:t>Wine region</a:t>
            </a:r>
            <a:endParaRPr/>
          </a:p>
        </p:txBody>
      </p:sp>
      <p:sp>
        <p:nvSpPr>
          <p:cNvPr id="293" name="CustomShape 9"/>
          <p:cNvSpPr/>
          <p:nvPr/>
        </p:nvSpPr>
        <p:spPr>
          <a:xfrm>
            <a:off x="2721240" y="5080680"/>
            <a:ext cx="2252880" cy="364680"/>
          </a:xfrm>
          <a:prstGeom prst="rect">
            <a:avLst/>
          </a:prstGeom>
          <a:noFill/>
          <a:ln>
            <a:noFill/>
          </a:ln>
        </p:spPr>
        <p:txBody>
          <a:bodyPr bIns="45000" lIns="90000" rIns="90000" tIns="45000"/>
          <a:p>
            <a:pPr algn="ctr">
              <a:lnSpc>
                <a:spcPct val="100000"/>
              </a:lnSpc>
            </a:pPr>
            <a:r>
              <a:rPr lang="ca-ES">
                <a:solidFill>
                  <a:srgbClr val="f2f2f2"/>
                </a:solidFill>
                <a:latin typeface="Arial"/>
                <a:ea typeface="ＭＳ Ｐゴシック"/>
              </a:rPr>
              <a:t>Potential area</a:t>
            </a:r>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4"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sp>
        <p:nvSpPr>
          <p:cNvPr id="295" name="CustomShape 2"/>
          <p:cNvSpPr/>
          <p:nvPr/>
        </p:nvSpPr>
        <p:spPr>
          <a:xfrm>
            <a:off x="1259640" y="857160"/>
            <a:ext cx="828072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 case-study: climate projections for wine-makers</a:t>
            </a:r>
            <a:endParaRPr/>
          </a:p>
        </p:txBody>
      </p:sp>
      <p:sp>
        <p:nvSpPr>
          <p:cNvPr id="296" name="CustomShape 3"/>
          <p:cNvSpPr/>
          <p:nvPr/>
        </p:nvSpPr>
        <p:spPr>
          <a:xfrm>
            <a:off x="3780000" y="1565640"/>
            <a:ext cx="180000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Wine Indices </a:t>
            </a:r>
            <a:endParaRPr/>
          </a:p>
        </p:txBody>
      </p:sp>
      <p:pic>
        <p:nvPicPr>
          <p:cNvPr descr="" id="297" name="Picture 3"/>
          <p:cNvPicPr/>
          <p:nvPr/>
        </p:nvPicPr>
        <p:blipFill>
          <a:blip r:embed="rId1"/>
          <a:srcRect b="0" l="0" r="0" t="176041"/>
          <a:stretch>
            <a:fillRect/>
          </a:stretch>
        </p:blipFill>
        <p:spPr>
          <a:xfrm>
            <a:off x="467640" y="4676040"/>
            <a:ext cx="3960000" cy="2217960"/>
          </a:xfrm>
          <a:prstGeom prst="rect">
            <a:avLst/>
          </a:prstGeom>
          <a:ln>
            <a:noFill/>
          </a:ln>
        </p:spPr>
      </p:pic>
      <p:pic>
        <p:nvPicPr>
          <p:cNvPr descr="" id="298" name="Picture 4"/>
          <p:cNvPicPr/>
          <p:nvPr/>
        </p:nvPicPr>
        <p:blipFill>
          <a:blip r:embed="rId2"/>
          <a:srcRect b="0" l="0" r="0" t="169791"/>
          <a:stretch>
            <a:fillRect/>
          </a:stretch>
        </p:blipFill>
        <p:spPr>
          <a:xfrm>
            <a:off x="467640" y="2222280"/>
            <a:ext cx="3960000" cy="2223360"/>
          </a:xfrm>
          <a:prstGeom prst="rect">
            <a:avLst/>
          </a:prstGeom>
          <a:ln>
            <a:noFill/>
          </a:ln>
        </p:spPr>
      </p:pic>
      <p:pic>
        <p:nvPicPr>
          <p:cNvPr descr="" id="299" name="Picture 8"/>
          <p:cNvPicPr/>
          <p:nvPr/>
        </p:nvPicPr>
        <p:blipFill>
          <a:blip r:embed="rId3"/>
          <a:srcRect b="0" l="0" r="0" t="166458"/>
          <a:stretch>
            <a:fillRect/>
          </a:stretch>
        </p:blipFill>
        <p:spPr>
          <a:xfrm>
            <a:off x="4500000" y="2222280"/>
            <a:ext cx="4032000" cy="2223360"/>
          </a:xfrm>
          <a:prstGeom prst="rect">
            <a:avLst/>
          </a:prstGeom>
          <a:ln>
            <a:noFill/>
          </a:ln>
        </p:spPr>
      </p:pic>
      <p:pic>
        <p:nvPicPr>
          <p:cNvPr descr="" id="300" name="Picture 9"/>
          <p:cNvPicPr/>
          <p:nvPr/>
        </p:nvPicPr>
        <p:blipFill>
          <a:blip r:embed="rId4"/>
          <a:srcRect b="0" l="0" r="0" t="163125"/>
          <a:stretch>
            <a:fillRect/>
          </a:stretch>
        </p:blipFill>
        <p:spPr>
          <a:xfrm>
            <a:off x="4500000" y="4676040"/>
            <a:ext cx="4025520" cy="2217960"/>
          </a:xfrm>
          <a:prstGeom prst="rect">
            <a:avLst/>
          </a:prstGeom>
          <a:ln>
            <a:noFill/>
          </a:ln>
        </p:spPr>
      </p:pic>
      <p:sp>
        <p:nvSpPr>
          <p:cNvPr id="301" name="CustomShape 4"/>
          <p:cNvSpPr/>
          <p:nvPr/>
        </p:nvSpPr>
        <p:spPr>
          <a:xfrm>
            <a:off x="683640" y="20088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Winkler Índex</a:t>
            </a:r>
            <a:endParaRPr/>
          </a:p>
        </p:txBody>
      </p:sp>
      <p:sp>
        <p:nvSpPr>
          <p:cNvPr id="302" name="CustomShape 5"/>
          <p:cNvSpPr/>
          <p:nvPr/>
        </p:nvSpPr>
        <p:spPr>
          <a:xfrm>
            <a:off x="4860000" y="19976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Winter severity Index</a:t>
            </a:r>
            <a:endParaRPr/>
          </a:p>
        </p:txBody>
      </p:sp>
      <p:sp>
        <p:nvSpPr>
          <p:cNvPr id="303" name="CustomShape 6"/>
          <p:cNvSpPr/>
          <p:nvPr/>
        </p:nvSpPr>
        <p:spPr>
          <a:xfrm>
            <a:off x="683640" y="44802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Mean Temperature from October to April</a:t>
            </a:r>
            <a:endParaRPr/>
          </a:p>
        </p:txBody>
      </p:sp>
      <p:sp>
        <p:nvSpPr>
          <p:cNvPr id="304" name="CustomShape 7"/>
          <p:cNvSpPr/>
          <p:nvPr/>
        </p:nvSpPr>
        <p:spPr>
          <a:xfrm>
            <a:off x="4860000" y="44690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Total Rainfall from October to April</a:t>
            </a:r>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05" name="CustomShape 1"/>
          <p:cNvSpPr/>
          <p:nvPr/>
        </p:nvSpPr>
        <p:spPr>
          <a:xfrm>
            <a:off x="683640" y="20088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Winkler Índex</a:t>
            </a:r>
            <a:endParaRPr/>
          </a:p>
        </p:txBody>
      </p:sp>
      <p:sp>
        <p:nvSpPr>
          <p:cNvPr id="306" name="CustomShape 2"/>
          <p:cNvSpPr/>
          <p:nvPr/>
        </p:nvSpPr>
        <p:spPr>
          <a:xfrm>
            <a:off x="4860000" y="19976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Winter severity Index</a:t>
            </a:r>
            <a:endParaRPr/>
          </a:p>
        </p:txBody>
      </p:sp>
      <p:sp>
        <p:nvSpPr>
          <p:cNvPr id="307" name="CustomShape 3"/>
          <p:cNvSpPr/>
          <p:nvPr/>
        </p:nvSpPr>
        <p:spPr>
          <a:xfrm>
            <a:off x="683640" y="44802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Mean Temperature from Octuber to April</a:t>
            </a:r>
            <a:endParaRPr/>
          </a:p>
        </p:txBody>
      </p:sp>
      <p:sp>
        <p:nvSpPr>
          <p:cNvPr id="308" name="CustomShape 4"/>
          <p:cNvSpPr/>
          <p:nvPr/>
        </p:nvSpPr>
        <p:spPr>
          <a:xfrm>
            <a:off x="4860000" y="44690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Total Rainfall from October to April</a:t>
            </a:r>
            <a:endParaRPr/>
          </a:p>
        </p:txBody>
      </p:sp>
      <p:sp>
        <p:nvSpPr>
          <p:cNvPr id="309" name="TextShape 5"/>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sp>
        <p:nvSpPr>
          <p:cNvPr id="310" name="CustomShape 6"/>
          <p:cNvSpPr/>
          <p:nvPr/>
        </p:nvSpPr>
        <p:spPr>
          <a:xfrm>
            <a:off x="1259640" y="857160"/>
            <a:ext cx="828072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 case-study: climate projections for wine-makers</a:t>
            </a:r>
            <a:endParaRPr/>
          </a:p>
        </p:txBody>
      </p:sp>
      <p:pic>
        <p:nvPicPr>
          <p:cNvPr descr="" id="311" name="Picture 3"/>
          <p:cNvPicPr/>
          <p:nvPr/>
        </p:nvPicPr>
        <p:blipFill>
          <a:blip r:embed="rId1"/>
          <a:srcRect b="0" l="0" r="0" t="214583"/>
          <a:stretch>
            <a:fillRect/>
          </a:stretch>
        </p:blipFill>
        <p:spPr>
          <a:xfrm>
            <a:off x="467640" y="4710960"/>
            <a:ext cx="3960000" cy="2183040"/>
          </a:xfrm>
          <a:prstGeom prst="rect">
            <a:avLst/>
          </a:prstGeom>
          <a:ln>
            <a:noFill/>
          </a:ln>
        </p:spPr>
      </p:pic>
      <p:pic>
        <p:nvPicPr>
          <p:cNvPr descr="" id="312" name="Picture 4"/>
          <p:cNvPicPr/>
          <p:nvPr/>
        </p:nvPicPr>
        <p:blipFill>
          <a:blip r:embed="rId2"/>
          <a:srcRect b="0" l="0" r="0" t="160208"/>
          <a:stretch>
            <a:fillRect/>
          </a:stretch>
        </p:blipFill>
        <p:spPr>
          <a:xfrm>
            <a:off x="467640" y="2213640"/>
            <a:ext cx="3960000" cy="2232000"/>
          </a:xfrm>
          <a:prstGeom prst="rect">
            <a:avLst/>
          </a:prstGeom>
          <a:ln>
            <a:noFill/>
          </a:ln>
        </p:spPr>
      </p:pic>
      <p:pic>
        <p:nvPicPr>
          <p:cNvPr descr="" id="313" name="Picture 8"/>
          <p:cNvPicPr/>
          <p:nvPr/>
        </p:nvPicPr>
        <p:blipFill>
          <a:blip r:embed="rId3"/>
          <a:srcRect b="0" l="0" r="0" t="157083"/>
          <a:stretch>
            <a:fillRect/>
          </a:stretch>
        </p:blipFill>
        <p:spPr>
          <a:xfrm>
            <a:off x="4500000" y="2213640"/>
            <a:ext cx="4032000" cy="2232000"/>
          </a:xfrm>
          <a:prstGeom prst="rect">
            <a:avLst/>
          </a:prstGeom>
          <a:ln>
            <a:noFill/>
          </a:ln>
        </p:spPr>
      </p:pic>
      <p:pic>
        <p:nvPicPr>
          <p:cNvPr descr="" id="314" name="Picture 9"/>
          <p:cNvPicPr/>
          <p:nvPr/>
        </p:nvPicPr>
        <p:blipFill>
          <a:blip r:embed="rId4"/>
          <a:srcRect b="0" l="0" r="0" t="201875"/>
          <a:stretch>
            <a:fillRect/>
          </a:stretch>
        </p:blipFill>
        <p:spPr>
          <a:xfrm>
            <a:off x="4500000" y="4710960"/>
            <a:ext cx="4025520" cy="2183040"/>
          </a:xfrm>
          <a:prstGeom prst="rect">
            <a:avLst/>
          </a:prstGeom>
          <a:ln>
            <a:noFill/>
          </a:ln>
        </p:spPr>
      </p:pic>
      <p:sp>
        <p:nvSpPr>
          <p:cNvPr id="315" name="Line 7"/>
          <p:cNvSpPr/>
          <p:nvPr/>
        </p:nvSpPr>
        <p:spPr>
          <a:xfrm flipH="1" flipV="1">
            <a:off x="2843640" y="2008800"/>
            <a:ext cx="792000" cy="1500840"/>
          </a:xfrm>
          <a:prstGeom prst="line">
            <a:avLst/>
          </a:prstGeom>
          <a:ln w="9360">
            <a:solidFill>
              <a:srgbClr val="f2f2f2"/>
            </a:solidFill>
            <a:round/>
          </a:ln>
        </p:spPr>
      </p:sp>
      <p:sp>
        <p:nvSpPr>
          <p:cNvPr id="316" name="Line 8"/>
          <p:cNvSpPr/>
          <p:nvPr/>
        </p:nvSpPr>
        <p:spPr>
          <a:xfrm flipH="1">
            <a:off x="2843640" y="3725640"/>
            <a:ext cx="792000" cy="2880360"/>
          </a:xfrm>
          <a:prstGeom prst="line">
            <a:avLst/>
          </a:prstGeom>
          <a:ln w="9360">
            <a:solidFill>
              <a:srgbClr val="f2f2f2"/>
            </a:solidFill>
            <a:round/>
          </a:ln>
        </p:spPr>
      </p:sp>
      <p:sp>
        <p:nvSpPr>
          <p:cNvPr id="317" name="CustomShape 9"/>
          <p:cNvSpPr/>
          <p:nvPr/>
        </p:nvSpPr>
        <p:spPr>
          <a:xfrm>
            <a:off x="1115640" y="1577160"/>
            <a:ext cx="2232000" cy="364680"/>
          </a:xfrm>
          <a:prstGeom prst="rect">
            <a:avLst/>
          </a:prstGeom>
          <a:noFill/>
          <a:ln>
            <a:noFill/>
          </a:ln>
        </p:spPr>
        <p:txBody>
          <a:bodyPr bIns="45000" lIns="90000" rIns="90000" tIns="45000"/>
          <a:p>
            <a:pPr>
              <a:lnSpc>
                <a:spcPct val="100000"/>
              </a:lnSpc>
            </a:pPr>
            <a:r>
              <a:rPr b="1" lang="ca-ES">
                <a:solidFill>
                  <a:srgbClr val="004990"/>
                </a:solidFill>
                <a:latin typeface="Arial"/>
                <a:ea typeface="ＭＳ Ｐゴシック"/>
              </a:rPr>
              <a:t>Present climate</a:t>
            </a:r>
            <a:endParaRPr/>
          </a:p>
        </p:txBody>
      </p:sp>
      <p:pic>
        <p:nvPicPr>
          <p:cNvPr descr="" id="318" name="Picture 11"/>
          <p:cNvPicPr/>
          <p:nvPr/>
        </p:nvPicPr>
        <p:blipFill>
          <a:blip r:embed="rId5"/>
          <a:srcRect b="0" l="0" r="0" t="2131"/>
          <a:stretch>
            <a:fillRect/>
          </a:stretch>
        </p:blipFill>
        <p:spPr>
          <a:xfrm>
            <a:off x="1259640" y="2008800"/>
            <a:ext cx="1583640" cy="4650840"/>
          </a:xfrm>
          <a:prstGeom prst="rect">
            <a:avLst/>
          </a:prstGeom>
          <a:ln>
            <a:noFill/>
          </a:ln>
        </p:spPr>
      </p:pic>
      <p:sp>
        <p:nvSpPr>
          <p:cNvPr id="319" name="CustomShape 10"/>
          <p:cNvSpPr/>
          <p:nvPr/>
        </p:nvSpPr>
        <p:spPr>
          <a:xfrm>
            <a:off x="3780000" y="1565640"/>
            <a:ext cx="180000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Wine Indices </a:t>
            </a:r>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0" name="CustomShape 1"/>
          <p:cNvSpPr/>
          <p:nvPr/>
        </p:nvSpPr>
        <p:spPr>
          <a:xfrm>
            <a:off x="683640" y="20088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Winkler Índex</a:t>
            </a:r>
            <a:endParaRPr/>
          </a:p>
        </p:txBody>
      </p:sp>
      <p:sp>
        <p:nvSpPr>
          <p:cNvPr id="321" name="CustomShape 2"/>
          <p:cNvSpPr/>
          <p:nvPr/>
        </p:nvSpPr>
        <p:spPr>
          <a:xfrm>
            <a:off x="4860000" y="19976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Winter severity Index</a:t>
            </a:r>
            <a:endParaRPr/>
          </a:p>
        </p:txBody>
      </p:sp>
      <p:sp>
        <p:nvSpPr>
          <p:cNvPr id="322" name="CustomShape 3"/>
          <p:cNvSpPr/>
          <p:nvPr/>
        </p:nvSpPr>
        <p:spPr>
          <a:xfrm>
            <a:off x="683640" y="44802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Mean Temperature from October to April</a:t>
            </a:r>
            <a:endParaRPr/>
          </a:p>
        </p:txBody>
      </p:sp>
      <p:sp>
        <p:nvSpPr>
          <p:cNvPr id="323" name="CustomShape 4"/>
          <p:cNvSpPr/>
          <p:nvPr/>
        </p:nvSpPr>
        <p:spPr>
          <a:xfrm>
            <a:off x="4860000" y="44690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Total Rainfall from Octuber to April</a:t>
            </a:r>
            <a:endParaRPr/>
          </a:p>
        </p:txBody>
      </p:sp>
      <p:sp>
        <p:nvSpPr>
          <p:cNvPr id="324" name="TextShape 5"/>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pic>
        <p:nvPicPr>
          <p:cNvPr descr="" id="325" name="Picture 3"/>
          <p:cNvPicPr/>
          <p:nvPr/>
        </p:nvPicPr>
        <p:blipFill>
          <a:blip r:embed="rId1"/>
          <a:srcRect b="0" l="0" r="0" t="214583"/>
          <a:stretch>
            <a:fillRect/>
          </a:stretch>
        </p:blipFill>
        <p:spPr>
          <a:xfrm>
            <a:off x="467640" y="4710960"/>
            <a:ext cx="3960000" cy="2183040"/>
          </a:xfrm>
          <a:prstGeom prst="rect">
            <a:avLst/>
          </a:prstGeom>
          <a:ln>
            <a:noFill/>
          </a:ln>
        </p:spPr>
      </p:pic>
      <p:pic>
        <p:nvPicPr>
          <p:cNvPr descr="" id="326" name="Picture 4"/>
          <p:cNvPicPr/>
          <p:nvPr/>
        </p:nvPicPr>
        <p:blipFill>
          <a:blip r:embed="rId2"/>
          <a:srcRect b="0" l="0" r="0" t="160208"/>
          <a:stretch>
            <a:fillRect/>
          </a:stretch>
        </p:blipFill>
        <p:spPr>
          <a:xfrm>
            <a:off x="467640" y="2213640"/>
            <a:ext cx="3960000" cy="2232000"/>
          </a:xfrm>
          <a:prstGeom prst="rect">
            <a:avLst/>
          </a:prstGeom>
          <a:ln>
            <a:noFill/>
          </a:ln>
        </p:spPr>
      </p:pic>
      <p:pic>
        <p:nvPicPr>
          <p:cNvPr descr="" id="327" name="Picture 8"/>
          <p:cNvPicPr/>
          <p:nvPr/>
        </p:nvPicPr>
        <p:blipFill>
          <a:blip r:embed="rId3"/>
          <a:srcRect b="0" l="0" r="0" t="157083"/>
          <a:stretch>
            <a:fillRect/>
          </a:stretch>
        </p:blipFill>
        <p:spPr>
          <a:xfrm>
            <a:off x="4500000" y="2213640"/>
            <a:ext cx="4032000" cy="2232000"/>
          </a:xfrm>
          <a:prstGeom prst="rect">
            <a:avLst/>
          </a:prstGeom>
          <a:ln>
            <a:noFill/>
          </a:ln>
        </p:spPr>
      </p:pic>
      <p:pic>
        <p:nvPicPr>
          <p:cNvPr descr="" id="328" name="Picture 9"/>
          <p:cNvPicPr/>
          <p:nvPr/>
        </p:nvPicPr>
        <p:blipFill>
          <a:blip r:embed="rId4"/>
          <a:srcRect b="0" l="0" r="0" t="201875"/>
          <a:stretch>
            <a:fillRect/>
          </a:stretch>
        </p:blipFill>
        <p:spPr>
          <a:xfrm>
            <a:off x="4500000" y="4710960"/>
            <a:ext cx="4025520" cy="2183040"/>
          </a:xfrm>
          <a:prstGeom prst="rect">
            <a:avLst/>
          </a:prstGeom>
          <a:ln>
            <a:noFill/>
          </a:ln>
        </p:spPr>
      </p:pic>
      <p:sp>
        <p:nvSpPr>
          <p:cNvPr id="329" name="Line 6"/>
          <p:cNvSpPr/>
          <p:nvPr/>
        </p:nvSpPr>
        <p:spPr>
          <a:xfrm flipH="1" flipV="1">
            <a:off x="2843640" y="2008800"/>
            <a:ext cx="792000" cy="1500840"/>
          </a:xfrm>
          <a:prstGeom prst="line">
            <a:avLst/>
          </a:prstGeom>
          <a:ln w="9360">
            <a:solidFill>
              <a:srgbClr val="f2f2f2"/>
            </a:solidFill>
            <a:round/>
          </a:ln>
        </p:spPr>
      </p:sp>
      <p:sp>
        <p:nvSpPr>
          <p:cNvPr id="330" name="Line 7"/>
          <p:cNvSpPr/>
          <p:nvPr/>
        </p:nvSpPr>
        <p:spPr>
          <a:xfrm flipH="1">
            <a:off x="2843640" y="3725640"/>
            <a:ext cx="792000" cy="2880360"/>
          </a:xfrm>
          <a:prstGeom prst="line">
            <a:avLst/>
          </a:prstGeom>
          <a:ln w="9360">
            <a:solidFill>
              <a:srgbClr val="f2f2f2"/>
            </a:solidFill>
            <a:round/>
          </a:ln>
        </p:spPr>
      </p:sp>
      <p:sp>
        <p:nvSpPr>
          <p:cNvPr id="331" name="Line 8"/>
          <p:cNvSpPr/>
          <p:nvPr/>
        </p:nvSpPr>
        <p:spPr>
          <a:xfrm flipV="1">
            <a:off x="3635640" y="2008800"/>
            <a:ext cx="648000" cy="1500840"/>
          </a:xfrm>
          <a:prstGeom prst="line">
            <a:avLst/>
          </a:prstGeom>
          <a:ln w="9360">
            <a:solidFill>
              <a:srgbClr val="f2f2f2"/>
            </a:solidFill>
            <a:round/>
          </a:ln>
        </p:spPr>
      </p:sp>
      <p:sp>
        <p:nvSpPr>
          <p:cNvPr id="332" name="Line 9"/>
          <p:cNvSpPr/>
          <p:nvPr/>
        </p:nvSpPr>
        <p:spPr>
          <a:xfrm>
            <a:off x="3635640" y="3797640"/>
            <a:ext cx="648000" cy="2808360"/>
          </a:xfrm>
          <a:prstGeom prst="line">
            <a:avLst/>
          </a:prstGeom>
          <a:ln w="9360">
            <a:solidFill>
              <a:srgbClr val="f2f2f2"/>
            </a:solidFill>
            <a:round/>
          </a:ln>
        </p:spPr>
      </p:sp>
      <p:sp>
        <p:nvSpPr>
          <p:cNvPr id="333" name="CustomShape 10"/>
          <p:cNvSpPr/>
          <p:nvPr/>
        </p:nvSpPr>
        <p:spPr>
          <a:xfrm>
            <a:off x="1115640" y="1577160"/>
            <a:ext cx="2232000" cy="364680"/>
          </a:xfrm>
          <a:prstGeom prst="rect">
            <a:avLst/>
          </a:prstGeom>
          <a:noFill/>
          <a:ln>
            <a:noFill/>
          </a:ln>
        </p:spPr>
        <p:txBody>
          <a:bodyPr bIns="45000" lIns="90000" rIns="90000" tIns="45000"/>
          <a:p>
            <a:pPr>
              <a:lnSpc>
                <a:spcPct val="100000"/>
              </a:lnSpc>
            </a:pPr>
            <a:r>
              <a:rPr b="1" lang="ca-ES">
                <a:solidFill>
                  <a:srgbClr val="004990"/>
                </a:solidFill>
                <a:latin typeface="Arial"/>
                <a:ea typeface="ＭＳ Ｐゴシック"/>
              </a:rPr>
              <a:t>Present climate</a:t>
            </a:r>
            <a:endParaRPr/>
          </a:p>
        </p:txBody>
      </p:sp>
      <p:sp>
        <p:nvSpPr>
          <p:cNvPr id="334" name="CustomShape 11"/>
          <p:cNvSpPr/>
          <p:nvPr/>
        </p:nvSpPr>
        <p:spPr>
          <a:xfrm>
            <a:off x="3636000" y="1279440"/>
            <a:ext cx="511236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Climate change for two emission scenarios:</a:t>
            </a:r>
            <a:endParaRPr/>
          </a:p>
          <a:p>
            <a:pPr algn="ctr">
              <a:lnSpc>
                <a:spcPct val="100000"/>
              </a:lnSpc>
            </a:pPr>
            <a:r>
              <a:rPr b="1" lang="ca-ES">
                <a:solidFill>
                  <a:srgbClr val="004990"/>
                </a:solidFill>
                <a:latin typeface="Arial"/>
                <a:ea typeface="ＭＳ Ｐゴシック"/>
              </a:rPr>
              <a:t>Future Climate (2031-2050) – Present climate</a:t>
            </a:r>
            <a:endParaRPr/>
          </a:p>
        </p:txBody>
      </p:sp>
      <p:pic>
        <p:nvPicPr>
          <p:cNvPr descr="" id="335" name="Picture 28"/>
          <p:cNvPicPr/>
          <p:nvPr/>
        </p:nvPicPr>
        <p:blipFill>
          <a:blip r:embed="rId5"/>
          <a:srcRect b="0" l="0" r="0" t="1896"/>
          <a:stretch>
            <a:fillRect/>
          </a:stretch>
        </p:blipFill>
        <p:spPr>
          <a:xfrm>
            <a:off x="4284000" y="1997640"/>
            <a:ext cx="1583640" cy="4661640"/>
          </a:xfrm>
          <a:prstGeom prst="rect">
            <a:avLst/>
          </a:prstGeom>
          <a:ln>
            <a:noFill/>
          </a:ln>
        </p:spPr>
      </p:pic>
      <p:pic>
        <p:nvPicPr>
          <p:cNvPr descr="" id="336" name="Picture 42"/>
          <p:cNvPicPr/>
          <p:nvPr/>
        </p:nvPicPr>
        <p:blipFill>
          <a:blip r:embed="rId6"/>
          <a:srcRect b="0" l="0" r="0" t="2131"/>
          <a:stretch>
            <a:fillRect/>
          </a:stretch>
        </p:blipFill>
        <p:spPr>
          <a:xfrm>
            <a:off x="1259640" y="2008800"/>
            <a:ext cx="1583640" cy="4650840"/>
          </a:xfrm>
          <a:prstGeom prst="rect">
            <a:avLst/>
          </a:prstGeom>
          <a:ln>
            <a:noFill/>
          </a:ln>
        </p:spPr>
      </p:pic>
      <p:sp>
        <p:nvSpPr>
          <p:cNvPr id="337" name="CustomShape 12"/>
          <p:cNvSpPr/>
          <p:nvPr/>
        </p:nvSpPr>
        <p:spPr>
          <a:xfrm>
            <a:off x="4165560" y="545580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Low</a:t>
            </a:r>
            <a:endParaRPr/>
          </a:p>
          <a:p>
            <a:pPr algn="ctr">
              <a:lnSpc>
                <a:spcPct val="100000"/>
              </a:lnSpc>
            </a:pPr>
            <a:r>
              <a:rPr b="1" lang="ca-ES">
                <a:solidFill>
                  <a:srgbClr val="004990"/>
                </a:solidFill>
                <a:latin typeface="Arial"/>
                <a:ea typeface="ＭＳ Ｐゴシック"/>
              </a:rPr>
              <a:t>emission</a:t>
            </a:r>
            <a:endParaRPr/>
          </a:p>
        </p:txBody>
      </p:sp>
      <p:sp>
        <p:nvSpPr>
          <p:cNvPr id="338" name="CustomShape 13"/>
          <p:cNvSpPr/>
          <p:nvPr/>
        </p:nvSpPr>
        <p:spPr>
          <a:xfrm>
            <a:off x="1259640" y="857160"/>
            <a:ext cx="828072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 case-study: climate projections for wine-makers</a:t>
            </a:r>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39" name="CustomShape 1"/>
          <p:cNvSpPr/>
          <p:nvPr/>
        </p:nvSpPr>
        <p:spPr>
          <a:xfrm>
            <a:off x="683640" y="20088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Winkler Índex</a:t>
            </a:r>
            <a:endParaRPr/>
          </a:p>
        </p:txBody>
      </p:sp>
      <p:sp>
        <p:nvSpPr>
          <p:cNvPr id="340" name="CustomShape 2"/>
          <p:cNvSpPr/>
          <p:nvPr/>
        </p:nvSpPr>
        <p:spPr>
          <a:xfrm>
            <a:off x="4860000" y="19976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Winter severity Index</a:t>
            </a:r>
            <a:endParaRPr/>
          </a:p>
        </p:txBody>
      </p:sp>
      <p:sp>
        <p:nvSpPr>
          <p:cNvPr id="341" name="CustomShape 3"/>
          <p:cNvSpPr/>
          <p:nvPr/>
        </p:nvSpPr>
        <p:spPr>
          <a:xfrm>
            <a:off x="683640" y="44802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Mean Temperature from October to April</a:t>
            </a:r>
            <a:endParaRPr/>
          </a:p>
        </p:txBody>
      </p:sp>
      <p:sp>
        <p:nvSpPr>
          <p:cNvPr id="342" name="CustomShape 4"/>
          <p:cNvSpPr/>
          <p:nvPr/>
        </p:nvSpPr>
        <p:spPr>
          <a:xfrm>
            <a:off x="4860000" y="44690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Total Rainfall from Octuber to April</a:t>
            </a:r>
            <a:endParaRPr/>
          </a:p>
        </p:txBody>
      </p:sp>
      <p:sp>
        <p:nvSpPr>
          <p:cNvPr id="343" name="TextShape 5"/>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pic>
        <p:nvPicPr>
          <p:cNvPr descr="" id="344" name="Picture 3"/>
          <p:cNvPicPr/>
          <p:nvPr/>
        </p:nvPicPr>
        <p:blipFill>
          <a:blip r:embed="rId1"/>
          <a:srcRect b="0" l="0" r="0" t="214583"/>
          <a:stretch>
            <a:fillRect/>
          </a:stretch>
        </p:blipFill>
        <p:spPr>
          <a:xfrm>
            <a:off x="467640" y="4710960"/>
            <a:ext cx="3960000" cy="2183040"/>
          </a:xfrm>
          <a:prstGeom prst="rect">
            <a:avLst/>
          </a:prstGeom>
          <a:ln>
            <a:noFill/>
          </a:ln>
        </p:spPr>
      </p:pic>
      <p:pic>
        <p:nvPicPr>
          <p:cNvPr descr="" id="345" name="Picture 4"/>
          <p:cNvPicPr/>
          <p:nvPr/>
        </p:nvPicPr>
        <p:blipFill>
          <a:blip r:embed="rId2"/>
          <a:srcRect b="0" l="0" r="0" t="160208"/>
          <a:stretch>
            <a:fillRect/>
          </a:stretch>
        </p:blipFill>
        <p:spPr>
          <a:xfrm>
            <a:off x="467640" y="2213640"/>
            <a:ext cx="3960000" cy="2232000"/>
          </a:xfrm>
          <a:prstGeom prst="rect">
            <a:avLst/>
          </a:prstGeom>
          <a:ln>
            <a:noFill/>
          </a:ln>
        </p:spPr>
      </p:pic>
      <p:pic>
        <p:nvPicPr>
          <p:cNvPr descr="" id="346" name="Picture 8"/>
          <p:cNvPicPr/>
          <p:nvPr/>
        </p:nvPicPr>
        <p:blipFill>
          <a:blip r:embed="rId3"/>
          <a:srcRect b="0" l="0" r="0" t="157083"/>
          <a:stretch>
            <a:fillRect/>
          </a:stretch>
        </p:blipFill>
        <p:spPr>
          <a:xfrm>
            <a:off x="4500000" y="2213640"/>
            <a:ext cx="4032000" cy="2232000"/>
          </a:xfrm>
          <a:prstGeom prst="rect">
            <a:avLst/>
          </a:prstGeom>
          <a:ln>
            <a:noFill/>
          </a:ln>
        </p:spPr>
      </p:pic>
      <p:pic>
        <p:nvPicPr>
          <p:cNvPr descr="" id="347" name="Picture 9"/>
          <p:cNvPicPr/>
          <p:nvPr/>
        </p:nvPicPr>
        <p:blipFill>
          <a:blip r:embed="rId4"/>
          <a:srcRect b="0" l="0" r="0" t="201875"/>
          <a:stretch>
            <a:fillRect/>
          </a:stretch>
        </p:blipFill>
        <p:spPr>
          <a:xfrm>
            <a:off x="4500000" y="4710960"/>
            <a:ext cx="4025520" cy="2183040"/>
          </a:xfrm>
          <a:prstGeom prst="rect">
            <a:avLst/>
          </a:prstGeom>
          <a:ln>
            <a:noFill/>
          </a:ln>
        </p:spPr>
      </p:pic>
      <p:sp>
        <p:nvSpPr>
          <p:cNvPr id="348" name="Line 6"/>
          <p:cNvSpPr/>
          <p:nvPr/>
        </p:nvSpPr>
        <p:spPr>
          <a:xfrm flipH="1" flipV="1">
            <a:off x="2843640" y="2008800"/>
            <a:ext cx="792000" cy="1500840"/>
          </a:xfrm>
          <a:prstGeom prst="line">
            <a:avLst/>
          </a:prstGeom>
          <a:ln w="9360">
            <a:solidFill>
              <a:srgbClr val="f2f2f2"/>
            </a:solidFill>
            <a:round/>
          </a:ln>
        </p:spPr>
      </p:sp>
      <p:sp>
        <p:nvSpPr>
          <p:cNvPr id="349" name="Line 7"/>
          <p:cNvSpPr/>
          <p:nvPr/>
        </p:nvSpPr>
        <p:spPr>
          <a:xfrm flipH="1">
            <a:off x="2843640" y="3725640"/>
            <a:ext cx="792000" cy="2880360"/>
          </a:xfrm>
          <a:prstGeom prst="line">
            <a:avLst/>
          </a:prstGeom>
          <a:ln w="9360">
            <a:solidFill>
              <a:srgbClr val="f2f2f2"/>
            </a:solidFill>
            <a:round/>
          </a:ln>
        </p:spPr>
      </p:sp>
      <p:sp>
        <p:nvSpPr>
          <p:cNvPr id="350" name="Line 8"/>
          <p:cNvSpPr/>
          <p:nvPr/>
        </p:nvSpPr>
        <p:spPr>
          <a:xfrm flipV="1">
            <a:off x="3635640" y="2008800"/>
            <a:ext cx="648000" cy="1500840"/>
          </a:xfrm>
          <a:prstGeom prst="line">
            <a:avLst/>
          </a:prstGeom>
          <a:ln w="9360">
            <a:solidFill>
              <a:srgbClr val="f2f2f2"/>
            </a:solidFill>
            <a:round/>
          </a:ln>
        </p:spPr>
      </p:sp>
      <p:sp>
        <p:nvSpPr>
          <p:cNvPr id="351" name="Line 9"/>
          <p:cNvSpPr/>
          <p:nvPr/>
        </p:nvSpPr>
        <p:spPr>
          <a:xfrm>
            <a:off x="3635640" y="3797640"/>
            <a:ext cx="648000" cy="2808360"/>
          </a:xfrm>
          <a:prstGeom prst="line">
            <a:avLst/>
          </a:prstGeom>
          <a:ln w="9360">
            <a:solidFill>
              <a:srgbClr val="f2f2f2"/>
            </a:solidFill>
            <a:round/>
          </a:ln>
        </p:spPr>
      </p:sp>
      <p:pic>
        <p:nvPicPr>
          <p:cNvPr descr="" id="352" name="Picture 42"/>
          <p:cNvPicPr/>
          <p:nvPr/>
        </p:nvPicPr>
        <p:blipFill>
          <a:blip r:embed="rId5"/>
          <a:srcRect b="0" l="0" r="0" t="2131"/>
          <a:stretch>
            <a:fillRect/>
          </a:stretch>
        </p:blipFill>
        <p:spPr>
          <a:xfrm>
            <a:off x="1259640" y="2008800"/>
            <a:ext cx="1583640" cy="4650840"/>
          </a:xfrm>
          <a:prstGeom prst="rect">
            <a:avLst/>
          </a:prstGeom>
          <a:ln>
            <a:noFill/>
          </a:ln>
        </p:spPr>
      </p:pic>
      <p:sp>
        <p:nvSpPr>
          <p:cNvPr id="353" name="CustomShape 10"/>
          <p:cNvSpPr/>
          <p:nvPr/>
        </p:nvSpPr>
        <p:spPr>
          <a:xfrm>
            <a:off x="1115640" y="1577160"/>
            <a:ext cx="2232000" cy="364680"/>
          </a:xfrm>
          <a:prstGeom prst="rect">
            <a:avLst/>
          </a:prstGeom>
          <a:noFill/>
          <a:ln>
            <a:noFill/>
          </a:ln>
        </p:spPr>
        <p:txBody>
          <a:bodyPr bIns="45000" lIns="90000" rIns="90000" tIns="45000"/>
          <a:p>
            <a:pPr>
              <a:lnSpc>
                <a:spcPct val="100000"/>
              </a:lnSpc>
            </a:pPr>
            <a:r>
              <a:rPr b="1" lang="ca-ES">
                <a:solidFill>
                  <a:srgbClr val="004990"/>
                </a:solidFill>
                <a:latin typeface="Arial"/>
                <a:ea typeface="ＭＳ Ｐゴシック"/>
              </a:rPr>
              <a:t>Present climate</a:t>
            </a:r>
            <a:endParaRPr/>
          </a:p>
        </p:txBody>
      </p:sp>
      <p:sp>
        <p:nvSpPr>
          <p:cNvPr id="354" name="Line 11"/>
          <p:cNvSpPr/>
          <p:nvPr/>
        </p:nvSpPr>
        <p:spPr>
          <a:xfrm flipV="1">
            <a:off x="3635640" y="2008800"/>
            <a:ext cx="3024360" cy="1500840"/>
          </a:xfrm>
          <a:prstGeom prst="line">
            <a:avLst/>
          </a:prstGeom>
          <a:ln w="9360">
            <a:solidFill>
              <a:srgbClr val="f2f2f2"/>
            </a:solidFill>
            <a:round/>
          </a:ln>
        </p:spPr>
      </p:sp>
      <p:sp>
        <p:nvSpPr>
          <p:cNvPr id="355" name="Line 12"/>
          <p:cNvSpPr/>
          <p:nvPr/>
        </p:nvSpPr>
        <p:spPr>
          <a:xfrm>
            <a:off x="3635640" y="3797640"/>
            <a:ext cx="3024360" cy="2862000"/>
          </a:xfrm>
          <a:prstGeom prst="line">
            <a:avLst/>
          </a:prstGeom>
          <a:ln w="9360">
            <a:solidFill>
              <a:srgbClr val="f2f2f2"/>
            </a:solidFill>
            <a:round/>
          </a:ln>
        </p:spPr>
      </p:sp>
      <p:pic>
        <p:nvPicPr>
          <p:cNvPr descr="" id="356" name="Picture 29"/>
          <p:cNvPicPr/>
          <p:nvPr/>
        </p:nvPicPr>
        <p:blipFill>
          <a:blip r:embed="rId6"/>
          <a:srcRect b="0" l="0" r="0" t="1896"/>
          <a:stretch>
            <a:fillRect/>
          </a:stretch>
        </p:blipFill>
        <p:spPr>
          <a:xfrm>
            <a:off x="6660360" y="1997640"/>
            <a:ext cx="1583640" cy="4661640"/>
          </a:xfrm>
          <a:prstGeom prst="rect">
            <a:avLst/>
          </a:prstGeom>
          <a:ln>
            <a:noFill/>
          </a:ln>
        </p:spPr>
      </p:pic>
      <p:pic>
        <p:nvPicPr>
          <p:cNvPr descr="" id="357" name="Picture 28"/>
          <p:cNvPicPr/>
          <p:nvPr/>
        </p:nvPicPr>
        <p:blipFill>
          <a:blip r:embed="rId7"/>
          <a:srcRect b="0" l="0" r="0" t="1896"/>
          <a:stretch>
            <a:fillRect/>
          </a:stretch>
        </p:blipFill>
        <p:spPr>
          <a:xfrm>
            <a:off x="4284000" y="1997640"/>
            <a:ext cx="1583640" cy="4661640"/>
          </a:xfrm>
          <a:prstGeom prst="rect">
            <a:avLst/>
          </a:prstGeom>
          <a:ln>
            <a:noFill/>
          </a:ln>
        </p:spPr>
      </p:pic>
      <p:sp>
        <p:nvSpPr>
          <p:cNvPr id="358" name="CustomShape 13"/>
          <p:cNvSpPr/>
          <p:nvPr/>
        </p:nvSpPr>
        <p:spPr>
          <a:xfrm>
            <a:off x="3636000" y="1279440"/>
            <a:ext cx="511236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Climate change for two emission scenarios:</a:t>
            </a:r>
            <a:endParaRPr/>
          </a:p>
          <a:p>
            <a:pPr algn="ctr">
              <a:lnSpc>
                <a:spcPct val="100000"/>
              </a:lnSpc>
            </a:pPr>
            <a:r>
              <a:rPr b="1" lang="ca-ES">
                <a:solidFill>
                  <a:srgbClr val="004990"/>
                </a:solidFill>
                <a:latin typeface="Arial"/>
                <a:ea typeface="ＭＳ Ｐゴシック"/>
              </a:rPr>
              <a:t>Future Climate (2031-2050) – Present climate</a:t>
            </a:r>
            <a:endParaRPr/>
          </a:p>
        </p:txBody>
      </p:sp>
      <p:sp>
        <p:nvSpPr>
          <p:cNvPr id="359" name="CustomShape 14"/>
          <p:cNvSpPr/>
          <p:nvPr/>
        </p:nvSpPr>
        <p:spPr>
          <a:xfrm>
            <a:off x="4165560" y="545580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Low</a:t>
            </a:r>
            <a:endParaRPr/>
          </a:p>
          <a:p>
            <a:pPr algn="ctr">
              <a:lnSpc>
                <a:spcPct val="100000"/>
              </a:lnSpc>
            </a:pPr>
            <a:r>
              <a:rPr b="1" lang="ca-ES">
                <a:solidFill>
                  <a:srgbClr val="004990"/>
                </a:solidFill>
                <a:latin typeface="Arial"/>
                <a:ea typeface="ＭＳ Ｐゴシック"/>
              </a:rPr>
              <a:t>emission</a:t>
            </a:r>
            <a:endParaRPr/>
          </a:p>
        </p:txBody>
      </p:sp>
      <p:sp>
        <p:nvSpPr>
          <p:cNvPr id="360" name="CustomShape 15"/>
          <p:cNvSpPr/>
          <p:nvPr/>
        </p:nvSpPr>
        <p:spPr>
          <a:xfrm>
            <a:off x="6527520" y="545400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High</a:t>
            </a:r>
            <a:endParaRPr/>
          </a:p>
          <a:p>
            <a:pPr algn="ctr">
              <a:lnSpc>
                <a:spcPct val="100000"/>
              </a:lnSpc>
            </a:pPr>
            <a:r>
              <a:rPr b="1" lang="ca-ES">
                <a:solidFill>
                  <a:srgbClr val="004990"/>
                </a:solidFill>
                <a:latin typeface="Arial"/>
                <a:ea typeface="ＭＳ Ｐゴシック"/>
              </a:rPr>
              <a:t>emission</a:t>
            </a:r>
            <a:endParaRPr/>
          </a:p>
        </p:txBody>
      </p:sp>
      <p:sp>
        <p:nvSpPr>
          <p:cNvPr id="361" name="CustomShape 16"/>
          <p:cNvSpPr/>
          <p:nvPr/>
        </p:nvSpPr>
        <p:spPr>
          <a:xfrm>
            <a:off x="1259640" y="857160"/>
            <a:ext cx="828072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 case-study: climate projections for wine-makers</a:t>
            </a:r>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2" name="CustomShape 1"/>
          <p:cNvSpPr/>
          <p:nvPr/>
        </p:nvSpPr>
        <p:spPr>
          <a:xfrm>
            <a:off x="683640" y="20088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Winkler Índex</a:t>
            </a:r>
            <a:endParaRPr/>
          </a:p>
        </p:txBody>
      </p:sp>
      <p:sp>
        <p:nvSpPr>
          <p:cNvPr id="363" name="CustomShape 2"/>
          <p:cNvSpPr/>
          <p:nvPr/>
        </p:nvSpPr>
        <p:spPr>
          <a:xfrm>
            <a:off x="4860000" y="19976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Winter severity Index</a:t>
            </a:r>
            <a:endParaRPr/>
          </a:p>
        </p:txBody>
      </p:sp>
      <p:sp>
        <p:nvSpPr>
          <p:cNvPr id="364" name="CustomShape 3"/>
          <p:cNvSpPr/>
          <p:nvPr/>
        </p:nvSpPr>
        <p:spPr>
          <a:xfrm>
            <a:off x="683640" y="448020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Mean Temperature from October to April</a:t>
            </a:r>
            <a:endParaRPr/>
          </a:p>
        </p:txBody>
      </p:sp>
      <p:sp>
        <p:nvSpPr>
          <p:cNvPr id="365" name="CustomShape 4"/>
          <p:cNvSpPr/>
          <p:nvPr/>
        </p:nvSpPr>
        <p:spPr>
          <a:xfrm>
            <a:off x="4860000" y="4469040"/>
            <a:ext cx="3528000" cy="272880"/>
          </a:xfrm>
          <a:prstGeom prst="rect">
            <a:avLst/>
          </a:prstGeom>
          <a:noFill/>
          <a:ln>
            <a:noFill/>
          </a:ln>
        </p:spPr>
        <p:txBody>
          <a:bodyPr bIns="45000" lIns="90000" rIns="90000" tIns="45000"/>
          <a:p>
            <a:pPr algn="ctr">
              <a:lnSpc>
                <a:spcPct val="100000"/>
              </a:lnSpc>
            </a:pPr>
            <a:r>
              <a:rPr b="1" lang="ca-ES" sz="1200">
                <a:solidFill>
                  <a:srgbClr val="000000"/>
                </a:solidFill>
                <a:latin typeface="Arial"/>
                <a:ea typeface="ＭＳ Ｐゴシック"/>
              </a:rPr>
              <a:t>Total Rainfall from Octuber to April</a:t>
            </a:r>
            <a:endParaRPr/>
          </a:p>
        </p:txBody>
      </p:sp>
      <p:sp>
        <p:nvSpPr>
          <p:cNvPr id="366" name="TextShape 5"/>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pic>
        <p:nvPicPr>
          <p:cNvPr descr="" id="367" name="Picture 3"/>
          <p:cNvPicPr/>
          <p:nvPr/>
        </p:nvPicPr>
        <p:blipFill>
          <a:blip r:embed="rId1"/>
          <a:srcRect b="0" l="0" r="0" t="214583"/>
          <a:stretch>
            <a:fillRect/>
          </a:stretch>
        </p:blipFill>
        <p:spPr>
          <a:xfrm>
            <a:off x="467640" y="4710960"/>
            <a:ext cx="3960000" cy="2183040"/>
          </a:xfrm>
          <a:prstGeom prst="rect">
            <a:avLst/>
          </a:prstGeom>
          <a:ln>
            <a:noFill/>
          </a:ln>
        </p:spPr>
      </p:pic>
      <p:pic>
        <p:nvPicPr>
          <p:cNvPr descr="" id="368" name="Picture 4"/>
          <p:cNvPicPr/>
          <p:nvPr/>
        </p:nvPicPr>
        <p:blipFill>
          <a:blip r:embed="rId2"/>
          <a:srcRect b="0" l="0" r="0" t="160208"/>
          <a:stretch>
            <a:fillRect/>
          </a:stretch>
        </p:blipFill>
        <p:spPr>
          <a:xfrm>
            <a:off x="467640" y="2213640"/>
            <a:ext cx="3960000" cy="2232000"/>
          </a:xfrm>
          <a:prstGeom prst="rect">
            <a:avLst/>
          </a:prstGeom>
          <a:ln>
            <a:noFill/>
          </a:ln>
        </p:spPr>
      </p:pic>
      <p:pic>
        <p:nvPicPr>
          <p:cNvPr descr="" id="369" name="Picture 8"/>
          <p:cNvPicPr/>
          <p:nvPr/>
        </p:nvPicPr>
        <p:blipFill>
          <a:blip r:embed="rId3"/>
          <a:srcRect b="0" l="0" r="0" t="157083"/>
          <a:stretch>
            <a:fillRect/>
          </a:stretch>
        </p:blipFill>
        <p:spPr>
          <a:xfrm>
            <a:off x="4500000" y="2213640"/>
            <a:ext cx="4032000" cy="2232000"/>
          </a:xfrm>
          <a:prstGeom prst="rect">
            <a:avLst/>
          </a:prstGeom>
          <a:ln>
            <a:noFill/>
          </a:ln>
        </p:spPr>
      </p:pic>
      <p:pic>
        <p:nvPicPr>
          <p:cNvPr descr="" id="370" name="Picture 9"/>
          <p:cNvPicPr/>
          <p:nvPr/>
        </p:nvPicPr>
        <p:blipFill>
          <a:blip r:embed="rId4"/>
          <a:srcRect b="0" l="0" r="0" t="201875"/>
          <a:stretch>
            <a:fillRect/>
          </a:stretch>
        </p:blipFill>
        <p:spPr>
          <a:xfrm>
            <a:off x="4500000" y="4710960"/>
            <a:ext cx="4025520" cy="2183040"/>
          </a:xfrm>
          <a:prstGeom prst="rect">
            <a:avLst/>
          </a:prstGeom>
          <a:ln>
            <a:noFill/>
          </a:ln>
        </p:spPr>
      </p:pic>
      <p:sp>
        <p:nvSpPr>
          <p:cNvPr id="371" name="Line 6"/>
          <p:cNvSpPr/>
          <p:nvPr/>
        </p:nvSpPr>
        <p:spPr>
          <a:xfrm flipH="1" flipV="1">
            <a:off x="2843640" y="2008800"/>
            <a:ext cx="792000" cy="1500840"/>
          </a:xfrm>
          <a:prstGeom prst="line">
            <a:avLst/>
          </a:prstGeom>
          <a:ln w="9360">
            <a:solidFill>
              <a:srgbClr val="f2f2f2"/>
            </a:solidFill>
            <a:round/>
          </a:ln>
        </p:spPr>
      </p:sp>
      <p:sp>
        <p:nvSpPr>
          <p:cNvPr id="372" name="Line 7"/>
          <p:cNvSpPr/>
          <p:nvPr/>
        </p:nvSpPr>
        <p:spPr>
          <a:xfrm flipH="1">
            <a:off x="2843640" y="3725640"/>
            <a:ext cx="792000" cy="2880360"/>
          </a:xfrm>
          <a:prstGeom prst="line">
            <a:avLst/>
          </a:prstGeom>
          <a:ln w="9360">
            <a:solidFill>
              <a:srgbClr val="f2f2f2"/>
            </a:solidFill>
            <a:round/>
          </a:ln>
        </p:spPr>
      </p:sp>
      <p:sp>
        <p:nvSpPr>
          <p:cNvPr id="373" name="Line 8"/>
          <p:cNvSpPr/>
          <p:nvPr/>
        </p:nvSpPr>
        <p:spPr>
          <a:xfrm flipV="1">
            <a:off x="3635640" y="2008800"/>
            <a:ext cx="648000" cy="1500840"/>
          </a:xfrm>
          <a:prstGeom prst="line">
            <a:avLst/>
          </a:prstGeom>
          <a:ln w="9360">
            <a:solidFill>
              <a:srgbClr val="f2f2f2"/>
            </a:solidFill>
            <a:round/>
          </a:ln>
        </p:spPr>
      </p:sp>
      <p:sp>
        <p:nvSpPr>
          <p:cNvPr id="374" name="Line 9"/>
          <p:cNvSpPr/>
          <p:nvPr/>
        </p:nvSpPr>
        <p:spPr>
          <a:xfrm>
            <a:off x="3635640" y="3797640"/>
            <a:ext cx="648000" cy="2808360"/>
          </a:xfrm>
          <a:prstGeom prst="line">
            <a:avLst/>
          </a:prstGeom>
          <a:ln w="9360">
            <a:solidFill>
              <a:srgbClr val="f2f2f2"/>
            </a:solidFill>
            <a:round/>
          </a:ln>
        </p:spPr>
      </p:sp>
      <p:pic>
        <p:nvPicPr>
          <p:cNvPr descr="" id="375" name="Picture 42"/>
          <p:cNvPicPr/>
          <p:nvPr/>
        </p:nvPicPr>
        <p:blipFill>
          <a:blip r:embed="rId5"/>
          <a:srcRect b="0" l="0" r="0" t="2131"/>
          <a:stretch>
            <a:fillRect/>
          </a:stretch>
        </p:blipFill>
        <p:spPr>
          <a:xfrm>
            <a:off x="1259640" y="2008800"/>
            <a:ext cx="1583640" cy="4650840"/>
          </a:xfrm>
          <a:prstGeom prst="rect">
            <a:avLst/>
          </a:prstGeom>
          <a:ln>
            <a:noFill/>
          </a:ln>
        </p:spPr>
      </p:pic>
      <p:sp>
        <p:nvSpPr>
          <p:cNvPr id="376" name="CustomShape 10"/>
          <p:cNvSpPr/>
          <p:nvPr/>
        </p:nvSpPr>
        <p:spPr>
          <a:xfrm>
            <a:off x="1115640" y="1577160"/>
            <a:ext cx="2232000" cy="364680"/>
          </a:xfrm>
          <a:prstGeom prst="rect">
            <a:avLst/>
          </a:prstGeom>
          <a:noFill/>
          <a:ln>
            <a:noFill/>
          </a:ln>
        </p:spPr>
        <p:txBody>
          <a:bodyPr bIns="45000" lIns="90000" rIns="90000" tIns="45000"/>
          <a:p>
            <a:pPr>
              <a:lnSpc>
                <a:spcPct val="100000"/>
              </a:lnSpc>
            </a:pPr>
            <a:r>
              <a:rPr b="1" lang="ca-ES">
                <a:solidFill>
                  <a:srgbClr val="004990"/>
                </a:solidFill>
                <a:latin typeface="Arial"/>
                <a:ea typeface="ＭＳ Ｐゴシック"/>
              </a:rPr>
              <a:t>Present climate</a:t>
            </a:r>
            <a:endParaRPr/>
          </a:p>
        </p:txBody>
      </p:sp>
      <p:sp>
        <p:nvSpPr>
          <p:cNvPr id="377" name="Line 11"/>
          <p:cNvSpPr/>
          <p:nvPr/>
        </p:nvSpPr>
        <p:spPr>
          <a:xfrm flipV="1">
            <a:off x="3635640" y="2008800"/>
            <a:ext cx="3024360" cy="1500840"/>
          </a:xfrm>
          <a:prstGeom prst="line">
            <a:avLst/>
          </a:prstGeom>
          <a:ln w="9360">
            <a:solidFill>
              <a:srgbClr val="f2f2f2"/>
            </a:solidFill>
            <a:round/>
          </a:ln>
        </p:spPr>
      </p:sp>
      <p:sp>
        <p:nvSpPr>
          <p:cNvPr id="378" name="Line 12"/>
          <p:cNvSpPr/>
          <p:nvPr/>
        </p:nvSpPr>
        <p:spPr>
          <a:xfrm>
            <a:off x="3635640" y="3797640"/>
            <a:ext cx="3024360" cy="2862000"/>
          </a:xfrm>
          <a:prstGeom prst="line">
            <a:avLst/>
          </a:prstGeom>
          <a:ln w="9360">
            <a:solidFill>
              <a:srgbClr val="f2f2f2"/>
            </a:solidFill>
            <a:round/>
          </a:ln>
        </p:spPr>
      </p:sp>
      <p:pic>
        <p:nvPicPr>
          <p:cNvPr descr="" id="379" name="Picture 29"/>
          <p:cNvPicPr/>
          <p:nvPr/>
        </p:nvPicPr>
        <p:blipFill>
          <a:blip r:embed="rId6"/>
          <a:srcRect b="0" l="0" r="0" t="1896"/>
          <a:stretch>
            <a:fillRect/>
          </a:stretch>
        </p:blipFill>
        <p:spPr>
          <a:xfrm>
            <a:off x="6660360" y="1997640"/>
            <a:ext cx="1583640" cy="4661640"/>
          </a:xfrm>
          <a:prstGeom prst="rect">
            <a:avLst/>
          </a:prstGeom>
          <a:ln>
            <a:noFill/>
          </a:ln>
        </p:spPr>
      </p:pic>
      <p:pic>
        <p:nvPicPr>
          <p:cNvPr descr="" id="380" name="Picture 28"/>
          <p:cNvPicPr/>
          <p:nvPr/>
        </p:nvPicPr>
        <p:blipFill>
          <a:blip r:embed="rId7"/>
          <a:srcRect b="0" l="0" r="0" t="1896"/>
          <a:stretch>
            <a:fillRect/>
          </a:stretch>
        </p:blipFill>
        <p:spPr>
          <a:xfrm>
            <a:off x="4284000" y="1997640"/>
            <a:ext cx="1583640" cy="4661640"/>
          </a:xfrm>
          <a:prstGeom prst="rect">
            <a:avLst/>
          </a:prstGeom>
          <a:ln>
            <a:noFill/>
          </a:ln>
        </p:spPr>
      </p:pic>
      <p:sp>
        <p:nvSpPr>
          <p:cNvPr id="381" name="CustomShape 13"/>
          <p:cNvSpPr/>
          <p:nvPr/>
        </p:nvSpPr>
        <p:spPr>
          <a:xfrm>
            <a:off x="3636000" y="1279440"/>
            <a:ext cx="511236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Climate change for two emission scenarios:</a:t>
            </a:r>
            <a:endParaRPr/>
          </a:p>
          <a:p>
            <a:pPr algn="ctr">
              <a:lnSpc>
                <a:spcPct val="100000"/>
              </a:lnSpc>
            </a:pPr>
            <a:r>
              <a:rPr b="1" lang="ca-ES">
                <a:solidFill>
                  <a:srgbClr val="004990"/>
                </a:solidFill>
                <a:latin typeface="Arial"/>
                <a:ea typeface="ＭＳ Ｐゴシック"/>
              </a:rPr>
              <a:t>Future Climate (2031-2050) – Present climate</a:t>
            </a:r>
            <a:endParaRPr/>
          </a:p>
        </p:txBody>
      </p:sp>
      <p:sp>
        <p:nvSpPr>
          <p:cNvPr id="382" name="CustomShape 14"/>
          <p:cNvSpPr/>
          <p:nvPr/>
        </p:nvSpPr>
        <p:spPr>
          <a:xfrm>
            <a:off x="4165560" y="545580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Low</a:t>
            </a:r>
            <a:endParaRPr/>
          </a:p>
          <a:p>
            <a:pPr algn="ctr">
              <a:lnSpc>
                <a:spcPct val="100000"/>
              </a:lnSpc>
            </a:pPr>
            <a:r>
              <a:rPr b="1" lang="ca-ES">
                <a:solidFill>
                  <a:srgbClr val="004990"/>
                </a:solidFill>
                <a:latin typeface="Arial"/>
                <a:ea typeface="ＭＳ Ｐゴシック"/>
              </a:rPr>
              <a:t>emission</a:t>
            </a:r>
            <a:endParaRPr/>
          </a:p>
        </p:txBody>
      </p:sp>
      <p:sp>
        <p:nvSpPr>
          <p:cNvPr id="383" name="CustomShape 15"/>
          <p:cNvSpPr/>
          <p:nvPr/>
        </p:nvSpPr>
        <p:spPr>
          <a:xfrm>
            <a:off x="6527520" y="545400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High</a:t>
            </a:r>
            <a:endParaRPr/>
          </a:p>
          <a:p>
            <a:pPr algn="ctr">
              <a:lnSpc>
                <a:spcPct val="100000"/>
              </a:lnSpc>
            </a:pPr>
            <a:r>
              <a:rPr b="1" lang="ca-ES">
                <a:solidFill>
                  <a:srgbClr val="004990"/>
                </a:solidFill>
                <a:latin typeface="Arial"/>
                <a:ea typeface="ＭＳ Ｐゴシック"/>
              </a:rPr>
              <a:t>emission</a:t>
            </a:r>
            <a:endParaRPr/>
          </a:p>
        </p:txBody>
      </p:sp>
      <p:sp>
        <p:nvSpPr>
          <p:cNvPr id="384" name="CustomShape 16"/>
          <p:cNvSpPr/>
          <p:nvPr/>
        </p:nvSpPr>
        <p:spPr>
          <a:xfrm>
            <a:off x="1259640" y="857160"/>
            <a:ext cx="828072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 case-study: climate projections for wine-makers</a:t>
            </a:r>
            <a:endParaRPr/>
          </a:p>
        </p:txBody>
      </p:sp>
      <p:pic>
        <p:nvPicPr>
          <p:cNvPr descr="" id="385" name="Picture 24"/>
          <p:cNvPicPr/>
          <p:nvPr/>
        </p:nvPicPr>
        <p:blipFill>
          <a:blip r:embed="rId8"/>
          <a:srcRect b="24545" l="43497" r="20182" t="58861"/>
          <a:stretch>
            <a:fillRect/>
          </a:stretch>
        </p:blipFill>
        <p:spPr>
          <a:xfrm>
            <a:off x="1115280" y="3078000"/>
            <a:ext cx="7272720" cy="2076120"/>
          </a:xfrm>
          <a:prstGeom prst="rect">
            <a:avLst/>
          </a:prstGeom>
          <a:ln>
            <a:noFill/>
          </a:ln>
        </p:spPr>
      </p:pic>
    </p:spTree>
  </p:cSld>
</p:sld>
</file>

<file path=ppt/slides/slide18.xml><?xml version="1.0" encoding="utf-8"?>
<p:sld xmlns:a="http://schemas.openxmlformats.org/drawingml/2006/main" xmlns:p="http://schemas.openxmlformats.org/presentationml/2006/main" xmlns:r="http://schemas.openxmlformats.org/officeDocument/2006/relationships" show="0">
  <p:cSld>
    <p:spTree>
      <p:nvGrpSpPr>
        <p:cNvPr id="1" name=""/>
        <p:cNvGrpSpPr/>
        <p:nvPr/>
      </p:nvGrpSpPr>
      <p:grpSpPr>
        <a:xfrm>
          <a:off x="0" y="0"/>
          <a:ext cx="0" cy="0"/>
          <a:chOff x="0" y="0"/>
          <a:chExt cx="0" cy="0"/>
        </a:xfrm>
      </p:grpSpPr>
      <p:sp>
        <p:nvSpPr>
          <p:cNvPr id="386"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Predictions Services</a:t>
            </a:r>
            <a:endParaRPr/>
          </a:p>
        </p:txBody>
      </p:sp>
      <p:sp>
        <p:nvSpPr>
          <p:cNvPr id="387" name="CustomShape 2"/>
          <p:cNvSpPr/>
          <p:nvPr/>
        </p:nvSpPr>
        <p:spPr>
          <a:xfrm>
            <a:off x="1727640" y="857160"/>
            <a:ext cx="5724360" cy="56556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Results for Mean yearly temperature</a:t>
            </a:r>
            <a:endParaRPr/>
          </a:p>
        </p:txBody>
      </p:sp>
      <p:pic>
        <p:nvPicPr>
          <p:cNvPr descr="" id="388" name="Picture 6"/>
          <p:cNvPicPr/>
          <p:nvPr/>
        </p:nvPicPr>
        <p:blipFill>
          <a:blip r:embed="rId1"/>
          <a:srcRect b="23310" l="27574" r="18443" t="26964"/>
          <a:stretch>
            <a:fillRect/>
          </a:stretch>
        </p:blipFill>
        <p:spPr>
          <a:xfrm>
            <a:off x="313920" y="2071800"/>
            <a:ext cx="8362080" cy="4813920"/>
          </a:xfrm>
          <a:prstGeom prst="rect">
            <a:avLst/>
          </a:prstGeom>
          <a:ln>
            <a:noFill/>
          </a:ln>
        </p:spPr>
      </p:pic>
      <p:sp>
        <p:nvSpPr>
          <p:cNvPr id="389" name="CustomShape 3"/>
          <p:cNvSpPr/>
          <p:nvPr/>
        </p:nvSpPr>
        <p:spPr>
          <a:xfrm>
            <a:off x="611640" y="1772640"/>
            <a:ext cx="2232000" cy="364680"/>
          </a:xfrm>
          <a:prstGeom prst="rect">
            <a:avLst/>
          </a:prstGeom>
          <a:noFill/>
          <a:ln>
            <a:noFill/>
          </a:ln>
        </p:spPr>
        <p:txBody>
          <a:bodyPr bIns="45000" lIns="90000" rIns="90000" tIns="45000"/>
          <a:p>
            <a:pPr>
              <a:lnSpc>
                <a:spcPct val="100000"/>
              </a:lnSpc>
            </a:pPr>
            <a:r>
              <a:rPr b="1" lang="ca-ES">
                <a:solidFill>
                  <a:srgbClr val="004990"/>
                </a:solidFill>
                <a:latin typeface="Arial"/>
                <a:ea typeface="ＭＳ Ｐゴシック"/>
              </a:rPr>
              <a:t>Present climate</a:t>
            </a:r>
            <a:endParaRPr/>
          </a:p>
        </p:txBody>
      </p:sp>
      <p:sp>
        <p:nvSpPr>
          <p:cNvPr id="390" name="CustomShape 4"/>
          <p:cNvSpPr/>
          <p:nvPr/>
        </p:nvSpPr>
        <p:spPr>
          <a:xfrm>
            <a:off x="3132000" y="1495440"/>
            <a:ext cx="511236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Climate change for two emission scenarios:</a:t>
            </a:r>
            <a:endParaRPr/>
          </a:p>
          <a:p>
            <a:pPr algn="ctr">
              <a:lnSpc>
                <a:spcPct val="100000"/>
              </a:lnSpc>
            </a:pPr>
            <a:r>
              <a:rPr b="1" lang="ca-ES">
                <a:solidFill>
                  <a:srgbClr val="004990"/>
                </a:solidFill>
                <a:latin typeface="Arial"/>
                <a:ea typeface="ＭＳ Ｐゴシック"/>
              </a:rPr>
              <a:t>Future Climate (2031-2050) – Present climate</a:t>
            </a:r>
            <a:endParaRPr/>
          </a:p>
        </p:txBody>
      </p:sp>
      <p:sp>
        <p:nvSpPr>
          <p:cNvPr id="391" name="CustomShape 5"/>
          <p:cNvSpPr/>
          <p:nvPr/>
        </p:nvSpPr>
        <p:spPr>
          <a:xfrm>
            <a:off x="3564000" y="567180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Low</a:t>
            </a:r>
            <a:endParaRPr/>
          </a:p>
          <a:p>
            <a:pPr algn="ctr">
              <a:lnSpc>
                <a:spcPct val="100000"/>
              </a:lnSpc>
            </a:pPr>
            <a:r>
              <a:rPr b="1" lang="ca-ES">
                <a:solidFill>
                  <a:srgbClr val="004990"/>
                </a:solidFill>
                <a:latin typeface="Arial"/>
                <a:ea typeface="ＭＳ Ｐゴシック"/>
              </a:rPr>
              <a:t>emission</a:t>
            </a:r>
            <a:endParaRPr/>
          </a:p>
        </p:txBody>
      </p:sp>
      <p:sp>
        <p:nvSpPr>
          <p:cNvPr id="392" name="CustomShape 6"/>
          <p:cNvSpPr/>
          <p:nvPr/>
        </p:nvSpPr>
        <p:spPr>
          <a:xfrm>
            <a:off x="6300000" y="5670360"/>
            <a:ext cx="1584000" cy="639000"/>
          </a:xfrm>
          <a:prstGeom prst="rect">
            <a:avLst/>
          </a:prstGeom>
          <a:noFill/>
          <a:ln>
            <a:noFill/>
          </a:ln>
        </p:spPr>
        <p:txBody>
          <a:bodyPr bIns="45000" lIns="90000" rIns="90000" tIns="45000"/>
          <a:p>
            <a:pPr algn="ctr">
              <a:lnSpc>
                <a:spcPct val="100000"/>
              </a:lnSpc>
            </a:pPr>
            <a:r>
              <a:rPr b="1" lang="ca-ES">
                <a:solidFill>
                  <a:srgbClr val="004990"/>
                </a:solidFill>
                <a:latin typeface="Arial"/>
                <a:ea typeface="ＭＳ Ｐゴシック"/>
              </a:rPr>
              <a:t>High</a:t>
            </a:r>
            <a:endParaRPr/>
          </a:p>
          <a:p>
            <a:pPr algn="ctr">
              <a:lnSpc>
                <a:spcPct val="100000"/>
              </a:lnSpc>
            </a:pPr>
            <a:r>
              <a:rPr b="1" lang="ca-ES">
                <a:solidFill>
                  <a:srgbClr val="004990"/>
                </a:solidFill>
                <a:latin typeface="Arial"/>
                <a:ea typeface="ＭＳ Ｐゴシック"/>
              </a:rPr>
              <a:t>emission</a:t>
            </a:r>
            <a:endParaRPr/>
          </a:p>
        </p:txBody>
      </p:sp>
      <p:sp>
        <p:nvSpPr>
          <p:cNvPr id="393" name="CustomShape 7"/>
          <p:cNvSpPr/>
          <p:nvPr/>
        </p:nvSpPr>
        <p:spPr>
          <a:xfrm>
            <a:off x="3204000" y="2934000"/>
            <a:ext cx="287640" cy="2592000"/>
          </a:xfrm>
          <a:prstGeom prst="rect">
            <a:avLst/>
          </a:prstGeom>
          <a:solidFill>
            <a:srgbClr val="ffffff"/>
          </a:solidFill>
          <a:ln w="25560">
            <a:noFill/>
          </a:ln>
        </p:spPr>
      </p:sp>
    </p:spTree>
  </p:cSld>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4" name="CustomShape 1"/>
          <p:cNvSpPr/>
          <p:nvPr/>
        </p:nvSpPr>
        <p:spPr>
          <a:xfrm>
            <a:off x="1371600" y="3654360"/>
            <a:ext cx="6400440" cy="659880"/>
          </a:xfrm>
          <a:prstGeom prst="rect">
            <a:avLst/>
          </a:prstGeom>
          <a:noFill/>
          <a:ln>
            <a:noFill/>
          </a:ln>
        </p:spPr>
        <p:txBody>
          <a:bodyPr anchorCtr="1" bIns="45000" lIns="90000" rIns="90000" tIns="45000"/>
          <a:p>
            <a:pPr algn="ctr">
              <a:lnSpc>
                <a:spcPct val="100000"/>
              </a:lnSpc>
            </a:pPr>
            <a:r>
              <a:rPr lang="ca-ES" sz="3200">
                <a:solidFill>
                  <a:srgbClr val="ffffff"/>
                </a:solidFill>
                <a:latin typeface="Arial"/>
                <a:ea typeface="ＭＳ Ｐゴシック"/>
              </a:rPr>
              <a:t>Thank you!</a:t>
            </a:r>
            <a:endParaRPr/>
          </a:p>
          <a:p>
            <a:pPr algn="ctr">
              <a:lnSpc>
                <a:spcPct val="100000"/>
              </a:lnSpc>
            </a:pPr>
            <a:endParaRPr/>
          </a:p>
        </p:txBody>
      </p:sp>
      <p:sp>
        <p:nvSpPr>
          <p:cNvPr id="395" name="CustomShape 2"/>
          <p:cNvSpPr/>
          <p:nvPr/>
        </p:nvSpPr>
        <p:spPr>
          <a:xfrm>
            <a:off x="1351080" y="4325760"/>
            <a:ext cx="6479640" cy="696600"/>
          </a:xfrm>
          <a:prstGeom prst="rect">
            <a:avLst/>
          </a:prstGeom>
          <a:noFill/>
          <a:ln>
            <a:noFill/>
          </a:ln>
        </p:spPr>
        <p:txBody>
          <a:bodyPr anchorCtr="1" bIns="45000" lIns="90000" rIns="90000" tIns="45000"/>
          <a:p>
            <a:pPr algn="ctr">
              <a:lnSpc>
                <a:spcPct val="100000"/>
              </a:lnSpc>
            </a:pPr>
            <a:r>
              <a:rPr lang="ca-ES" sz="2400">
                <a:solidFill>
                  <a:srgbClr val="ffffff"/>
                </a:solidFill>
                <a:latin typeface="Arial"/>
                <a:ea typeface="ＭＳ Ｐゴシック"/>
              </a:rPr>
              <a:t>For further information please contact:</a:t>
            </a:r>
            <a:endParaRPr/>
          </a:p>
          <a:p>
            <a:pPr algn="ctr">
              <a:lnSpc>
                <a:spcPct val="100000"/>
              </a:lnSpc>
            </a:pPr>
            <a:r>
              <a:rPr lang="ca-ES" sz="2400">
                <a:solidFill>
                  <a:srgbClr val="ffffff"/>
                </a:solidFill>
                <a:latin typeface="Arial"/>
                <a:ea typeface="ＭＳ Ｐゴシック"/>
              </a:rPr>
              <a:t>albert.soret@bsc.es</a:t>
            </a:r>
            <a:endParaRPr/>
          </a:p>
          <a:p>
            <a:pPr algn="ctr">
              <a:lnSpc>
                <a:spcPct val="100000"/>
              </a:lnSpc>
            </a:pPr>
            <a:r>
              <a:rPr lang="ca-ES" sz="2400">
                <a:solidFill>
                  <a:srgbClr val="ffffff"/>
                </a:solidFill>
                <a:latin typeface="Arial"/>
                <a:ea typeface="ＭＳ Ｐゴシック"/>
              </a:rPr>
              <a:t>nicola.cortesi@bsc.es</a:t>
            </a:r>
            <a:endParaRPr/>
          </a:p>
          <a:p>
            <a:pPr algn="ctr">
              <a:lnSpc>
                <a:spcPct val="100000"/>
              </a:lnSpc>
            </a:pPr>
            <a:r>
              <a:rPr lang="ca-ES" sz="2400">
                <a:solidFill>
                  <a:srgbClr val="ffffff"/>
                </a:solidFill>
                <a:latin typeface="Arial"/>
                <a:ea typeface="ＭＳ Ｐゴシック"/>
              </a:rPr>
              <a:t>info-services-es@bsc.es</a:t>
            </a:r>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3"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Earth System Services</a:t>
            </a:r>
            <a:endParaRPr/>
          </a:p>
        </p:txBody>
      </p:sp>
      <p:sp>
        <p:nvSpPr>
          <p:cNvPr id="174" name="CustomShape 2"/>
          <p:cNvSpPr/>
          <p:nvPr/>
        </p:nvSpPr>
        <p:spPr>
          <a:xfrm>
            <a:off x="684360" y="1278000"/>
            <a:ext cx="8064000" cy="1553400"/>
          </a:xfrm>
          <a:prstGeom prst="rect">
            <a:avLst/>
          </a:prstGeom>
          <a:noFill/>
          <a:ln>
            <a:noFill/>
          </a:ln>
        </p:spPr>
        <p:txBody>
          <a:bodyPr bIns="45000" lIns="90000" rIns="90000" tIns="45000"/>
          <a:p>
            <a:pPr>
              <a:lnSpc>
                <a:spcPct val="100000"/>
              </a:lnSpc>
            </a:pPr>
            <a:r>
              <a:rPr b="1" lang="ca-ES" sz="2400">
                <a:solidFill>
                  <a:srgbClr val="004990"/>
                </a:solidFill>
                <a:latin typeface="Arial"/>
                <a:ea typeface="ＭＳ Ｐゴシック"/>
              </a:rPr>
              <a:t>OUR OBJECTIVE:</a:t>
            </a:r>
            <a:endParaRPr/>
          </a:p>
          <a:p>
            <a:pPr>
              <a:lnSpc>
                <a:spcPct val="100000"/>
              </a:lnSpc>
            </a:pPr>
            <a:endParaRPr/>
          </a:p>
          <a:p>
            <a:pPr>
              <a:lnSpc>
                <a:spcPct val="100000"/>
              </a:lnSpc>
            </a:pPr>
            <a:r>
              <a:rPr lang="ca-ES" sz="2400">
                <a:solidFill>
                  <a:srgbClr val="004990"/>
                </a:solidFill>
                <a:latin typeface="Arial"/>
                <a:ea typeface="ＭＳ Ｐゴシック"/>
              </a:rPr>
              <a:t>Facilitate technology transfer of state-of-the-art research from local, national to international levels in five areas:</a:t>
            </a:r>
            <a:endParaRPr/>
          </a:p>
        </p:txBody>
      </p:sp>
      <p:sp>
        <p:nvSpPr>
          <p:cNvPr id="175" name="CustomShape 3"/>
          <p:cNvSpPr/>
          <p:nvPr/>
        </p:nvSpPr>
        <p:spPr>
          <a:xfrm>
            <a:off x="1547640" y="408636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sz="2400">
                <a:solidFill>
                  <a:srgbClr val="004990"/>
                </a:solidFill>
                <a:latin typeface="Arial"/>
                <a:ea typeface="DejaVu Sans"/>
              </a:rPr>
              <a:t>Mineral Dust modelling</a:t>
            </a:r>
            <a:endParaRPr/>
          </a:p>
        </p:txBody>
      </p:sp>
      <p:sp>
        <p:nvSpPr>
          <p:cNvPr id="176" name="CustomShape 4"/>
          <p:cNvSpPr/>
          <p:nvPr/>
        </p:nvSpPr>
        <p:spPr>
          <a:xfrm>
            <a:off x="1547640" y="343836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sz="2400">
                <a:solidFill>
                  <a:srgbClr val="004990"/>
                </a:solidFill>
                <a:latin typeface="Arial"/>
                <a:ea typeface="DejaVu Sans"/>
              </a:rPr>
              <a:t>Air quality assessments</a:t>
            </a:r>
            <a:endParaRPr/>
          </a:p>
        </p:txBody>
      </p:sp>
      <p:sp>
        <p:nvSpPr>
          <p:cNvPr id="177" name="CustomShape 5"/>
          <p:cNvSpPr/>
          <p:nvPr/>
        </p:nvSpPr>
        <p:spPr>
          <a:xfrm>
            <a:off x="1547640" y="538308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sz="2400">
                <a:solidFill>
                  <a:srgbClr val="004990"/>
                </a:solidFill>
                <a:latin typeface="Arial"/>
                <a:ea typeface="DejaVu Sans"/>
              </a:rPr>
              <a:t>Climate predictions</a:t>
            </a:r>
            <a:endParaRPr/>
          </a:p>
        </p:txBody>
      </p:sp>
      <p:sp>
        <p:nvSpPr>
          <p:cNvPr id="178" name="CustomShape 6"/>
          <p:cNvSpPr/>
          <p:nvPr/>
        </p:nvSpPr>
        <p:spPr>
          <a:xfrm>
            <a:off x="1547640" y="603108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sz="2400">
                <a:solidFill>
                  <a:srgbClr val="004990"/>
                </a:solidFill>
                <a:latin typeface="Arial"/>
                <a:ea typeface="DejaVu Sans"/>
              </a:rPr>
              <a:t>Computational Earth Services</a:t>
            </a:r>
            <a:endParaRPr/>
          </a:p>
        </p:txBody>
      </p:sp>
      <p:sp>
        <p:nvSpPr>
          <p:cNvPr id="179" name="CustomShape 7"/>
          <p:cNvSpPr/>
          <p:nvPr/>
        </p:nvSpPr>
        <p:spPr>
          <a:xfrm>
            <a:off x="1547640" y="4734000"/>
            <a:ext cx="568764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sz="2400">
                <a:solidFill>
                  <a:srgbClr val="004990"/>
                </a:solidFill>
                <a:latin typeface="Arial"/>
                <a:ea typeface="DejaVu Sans"/>
              </a:rPr>
              <a:t>Weather forecasting</a:t>
            </a:r>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0"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Spatial scales</a:t>
            </a:r>
            <a:endParaRPr/>
          </a:p>
        </p:txBody>
      </p:sp>
      <p:sp>
        <p:nvSpPr>
          <p:cNvPr id="181" name="CustomShape 2"/>
          <p:cNvSpPr/>
          <p:nvPr/>
        </p:nvSpPr>
        <p:spPr>
          <a:xfrm>
            <a:off x="4464000" y="1052640"/>
            <a:ext cx="4750920" cy="821880"/>
          </a:xfrm>
          <a:prstGeom prst="rect">
            <a:avLst/>
          </a:prstGeom>
          <a:noFill/>
          <a:ln>
            <a:noFill/>
          </a:ln>
        </p:spPr>
        <p:txBody>
          <a:bodyPr bIns="45000" lIns="90000" rIns="90000" tIns="45000"/>
          <a:p>
            <a:pPr>
              <a:lnSpc>
                <a:spcPct val="100000"/>
              </a:lnSpc>
            </a:pPr>
            <a:r>
              <a:rPr b="1" lang="ca-ES" sz="2400">
                <a:solidFill>
                  <a:srgbClr val="004990"/>
                </a:solidFill>
                <a:latin typeface="Arial"/>
                <a:ea typeface="ＭＳ Ｐゴシック"/>
              </a:rPr>
              <a:t>Multi-scale models from </a:t>
            </a:r>
            <a:endParaRPr/>
          </a:p>
          <a:p>
            <a:pPr>
              <a:lnSpc>
                <a:spcPct val="100000"/>
              </a:lnSpc>
            </a:pPr>
            <a:r>
              <a:rPr b="1" lang="ca-ES" sz="2400">
                <a:solidFill>
                  <a:srgbClr val="004990"/>
                </a:solidFill>
                <a:latin typeface="Arial"/>
                <a:ea typeface="ＭＳ Ｐゴシック"/>
              </a:rPr>
              <a:t>global to local scales</a:t>
            </a:r>
            <a:endParaRPr/>
          </a:p>
        </p:txBody>
      </p:sp>
      <p:pic>
        <p:nvPicPr>
          <p:cNvPr descr="" id="182" name="Imagen 2"/>
          <p:cNvPicPr/>
          <p:nvPr/>
        </p:nvPicPr>
        <p:blipFill>
          <a:blip r:embed="rId1"/>
          <a:stretch>
            <a:fillRect/>
          </a:stretch>
        </p:blipFill>
        <p:spPr>
          <a:xfrm>
            <a:off x="4464000" y="2206800"/>
            <a:ext cx="4247640" cy="4752720"/>
          </a:xfrm>
          <a:prstGeom prst="rect">
            <a:avLst/>
          </a:prstGeom>
          <a:ln>
            <a:noFill/>
          </a:ln>
        </p:spPr>
      </p:pic>
      <p:pic>
        <p:nvPicPr>
          <p:cNvPr descr="" id="183" name="Imagen 8"/>
          <p:cNvPicPr/>
          <p:nvPr/>
        </p:nvPicPr>
        <p:blipFill>
          <a:blip r:embed="rId2"/>
          <a:stretch>
            <a:fillRect/>
          </a:stretch>
        </p:blipFill>
        <p:spPr>
          <a:xfrm>
            <a:off x="135000" y="1206360"/>
            <a:ext cx="4220640" cy="4252680"/>
          </a:xfrm>
          <a:prstGeom prst="rect">
            <a:avLst/>
          </a:prstGeom>
          <a:ln>
            <a:noFill/>
          </a:ln>
        </p:spPr>
      </p:pic>
      <p:sp>
        <p:nvSpPr>
          <p:cNvPr id="184" name="CustomShape 3"/>
          <p:cNvSpPr/>
          <p:nvPr/>
        </p:nvSpPr>
        <p:spPr>
          <a:xfrm rot="1800000">
            <a:off x="223200" y="4897080"/>
            <a:ext cx="6086160" cy="935640"/>
          </a:xfrm>
          <a:prstGeom prst="leftRightArrow">
            <a:avLst>
              <a:gd fmla="val 50000" name="adj1"/>
              <a:gd fmla="val 50000" name="adj2"/>
            </a:avLst>
          </a:prstGeom>
          <a:solidFill>
            <a:srgbClr val="008000"/>
          </a:solidFill>
          <a:ln w="9360">
            <a:solidFill>
              <a:srgbClr val="f9f9f9"/>
            </a:solidFill>
            <a:round/>
          </a:ln>
        </p:spPr>
        <p:txBody>
          <a:bodyPr anchor="ctr" bIns="45000" lIns="90000" rIns="90000" tIns="45000"/>
          <a:p>
            <a:pPr algn="ctr">
              <a:lnSpc>
                <a:spcPct val="100000"/>
              </a:lnSpc>
            </a:pPr>
            <a:r>
              <a:rPr lang="ca-ES">
                <a:solidFill>
                  <a:srgbClr val="ffffff"/>
                </a:solidFill>
                <a:latin typeface="Arial"/>
                <a:ea typeface="DejaVu Sans"/>
              </a:rPr>
              <a:t>Multiscale Models from Global to Local Scales</a:t>
            </a:r>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5" name="Line 1"/>
          <p:cNvSpPr/>
          <p:nvPr/>
        </p:nvSpPr>
        <p:spPr>
          <a:xfrm flipV="1">
            <a:off x="2195640" y="1205640"/>
            <a:ext cx="0" cy="3516480"/>
          </a:xfrm>
          <a:prstGeom prst="line">
            <a:avLst/>
          </a:prstGeom>
          <a:ln w="57240">
            <a:solidFill>
              <a:srgbClr val="8db3e2"/>
            </a:solidFill>
            <a:custDash>
              <a:ds d="159000" sp="159000"/>
            </a:custDash>
            <a:round/>
          </a:ln>
        </p:spPr>
      </p:sp>
      <p:sp>
        <p:nvSpPr>
          <p:cNvPr id="186" name="TextShape 2"/>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Temporal scales</a:t>
            </a:r>
            <a:endParaRPr/>
          </a:p>
        </p:txBody>
      </p:sp>
      <p:sp>
        <p:nvSpPr>
          <p:cNvPr id="187" name="Line 3"/>
          <p:cNvSpPr/>
          <p:nvPr/>
        </p:nvSpPr>
        <p:spPr>
          <a:xfrm flipV="1">
            <a:off x="2339640" y="1710000"/>
            <a:ext cx="0" cy="3517920"/>
          </a:xfrm>
          <a:prstGeom prst="line">
            <a:avLst/>
          </a:prstGeom>
          <a:ln w="57240">
            <a:solidFill>
              <a:srgbClr val="f9f9f9"/>
            </a:solidFill>
            <a:custDash>
              <a:ds d="159000" sp="159000"/>
            </a:custDash>
            <a:round/>
          </a:ln>
        </p:spPr>
      </p:sp>
      <p:sp>
        <p:nvSpPr>
          <p:cNvPr id="188" name="Line 4"/>
          <p:cNvSpPr/>
          <p:nvPr/>
        </p:nvSpPr>
        <p:spPr>
          <a:xfrm>
            <a:off x="241200" y="5239080"/>
            <a:ext cx="8683560" cy="0"/>
          </a:xfrm>
          <a:prstGeom prst="line">
            <a:avLst/>
          </a:prstGeom>
          <a:ln w="76320">
            <a:solidFill>
              <a:srgbClr val="0070c0"/>
            </a:solidFill>
            <a:round/>
            <a:tailEnd len="med" type="triangle" w="med"/>
          </a:ln>
        </p:spPr>
      </p:sp>
      <p:sp>
        <p:nvSpPr>
          <p:cNvPr id="189" name="CustomShape 5"/>
          <p:cNvSpPr/>
          <p:nvPr/>
        </p:nvSpPr>
        <p:spPr>
          <a:xfrm rot="19800000">
            <a:off x="1859400" y="4648680"/>
            <a:ext cx="936360" cy="364680"/>
          </a:xfrm>
          <a:prstGeom prst="rect">
            <a:avLst/>
          </a:prstGeom>
          <a:solidFill>
            <a:srgbClr val="004990"/>
          </a:solidFill>
          <a:ln>
            <a:noFill/>
          </a:ln>
        </p:spPr>
        <p:txBody>
          <a:bodyPr bIns="45000" lIns="90000" rIns="90000" tIns="45000"/>
          <a:p>
            <a:pPr>
              <a:lnSpc>
                <a:spcPct val="100000"/>
              </a:lnSpc>
            </a:pPr>
            <a:r>
              <a:rPr b="1" lang="ca-ES">
                <a:solidFill>
                  <a:srgbClr val="ffffff"/>
                </a:solidFill>
                <a:latin typeface="Arial"/>
                <a:ea typeface="ＭＳ Ｐゴシック"/>
              </a:rPr>
              <a:t>Today</a:t>
            </a:r>
            <a:endParaRPr/>
          </a:p>
        </p:txBody>
      </p:sp>
      <p:sp>
        <p:nvSpPr>
          <p:cNvPr id="190" name="CustomShape 6"/>
          <p:cNvSpPr/>
          <p:nvPr/>
        </p:nvSpPr>
        <p:spPr>
          <a:xfrm rot="19800000">
            <a:off x="2510280" y="4648680"/>
            <a:ext cx="93636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Hours</a:t>
            </a:r>
            <a:endParaRPr/>
          </a:p>
        </p:txBody>
      </p:sp>
      <p:sp>
        <p:nvSpPr>
          <p:cNvPr id="191" name="CustomShape 7"/>
          <p:cNvSpPr/>
          <p:nvPr/>
        </p:nvSpPr>
        <p:spPr>
          <a:xfrm rot="19800000">
            <a:off x="3018240" y="4648680"/>
            <a:ext cx="93636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Days</a:t>
            </a:r>
            <a:endParaRPr/>
          </a:p>
        </p:txBody>
      </p:sp>
      <p:sp>
        <p:nvSpPr>
          <p:cNvPr id="192" name="CustomShape 8"/>
          <p:cNvSpPr/>
          <p:nvPr/>
        </p:nvSpPr>
        <p:spPr>
          <a:xfrm rot="19800000">
            <a:off x="3994560" y="4648680"/>
            <a:ext cx="93636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Weeks</a:t>
            </a:r>
            <a:endParaRPr/>
          </a:p>
        </p:txBody>
      </p:sp>
      <p:sp>
        <p:nvSpPr>
          <p:cNvPr id="193" name="CustomShape 9"/>
          <p:cNvSpPr/>
          <p:nvPr/>
        </p:nvSpPr>
        <p:spPr>
          <a:xfrm rot="19800000">
            <a:off x="4588200" y="4649040"/>
            <a:ext cx="93456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Months</a:t>
            </a:r>
            <a:endParaRPr/>
          </a:p>
        </p:txBody>
      </p:sp>
      <p:sp>
        <p:nvSpPr>
          <p:cNvPr id="194" name="CustomShape 10"/>
          <p:cNvSpPr/>
          <p:nvPr/>
        </p:nvSpPr>
        <p:spPr>
          <a:xfrm rot="19800000">
            <a:off x="5105880" y="4591440"/>
            <a:ext cx="116820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Seasons</a:t>
            </a:r>
            <a:endParaRPr/>
          </a:p>
        </p:txBody>
      </p:sp>
      <p:sp>
        <p:nvSpPr>
          <p:cNvPr id="195" name="CustomShape 11"/>
          <p:cNvSpPr/>
          <p:nvPr/>
        </p:nvSpPr>
        <p:spPr>
          <a:xfrm rot="19800000">
            <a:off x="5681880" y="4591440"/>
            <a:ext cx="116820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Years</a:t>
            </a:r>
            <a:endParaRPr/>
          </a:p>
        </p:txBody>
      </p:sp>
      <p:sp>
        <p:nvSpPr>
          <p:cNvPr id="196" name="CustomShape 12"/>
          <p:cNvSpPr/>
          <p:nvPr/>
        </p:nvSpPr>
        <p:spPr>
          <a:xfrm rot="19800000">
            <a:off x="6243840" y="4591440"/>
            <a:ext cx="116820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Decades</a:t>
            </a:r>
            <a:endParaRPr/>
          </a:p>
        </p:txBody>
      </p:sp>
      <p:sp>
        <p:nvSpPr>
          <p:cNvPr id="197" name="CustomShape 13"/>
          <p:cNvSpPr/>
          <p:nvPr/>
        </p:nvSpPr>
        <p:spPr>
          <a:xfrm rot="19800000">
            <a:off x="249840" y="4543920"/>
            <a:ext cx="135684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Past</a:t>
            </a:r>
            <a:endParaRPr/>
          </a:p>
        </p:txBody>
      </p:sp>
      <p:sp>
        <p:nvSpPr>
          <p:cNvPr id="198" name="CustomShape 14"/>
          <p:cNvSpPr/>
          <p:nvPr/>
        </p:nvSpPr>
        <p:spPr>
          <a:xfrm rot="19800000">
            <a:off x="7742520" y="4591440"/>
            <a:ext cx="1168200" cy="364680"/>
          </a:xfrm>
          <a:prstGeom prst="rect">
            <a:avLst/>
          </a:prstGeom>
          <a:noFill/>
          <a:ln>
            <a:noFill/>
          </a:ln>
        </p:spPr>
        <p:txBody>
          <a:bodyPr bIns="45000" lIns="90000" rIns="90000" tIns="45000"/>
          <a:p>
            <a:pPr>
              <a:lnSpc>
                <a:spcPct val="100000"/>
              </a:lnSpc>
            </a:pPr>
            <a:r>
              <a:rPr lang="ca-ES">
                <a:solidFill>
                  <a:srgbClr val="004990"/>
                </a:solidFill>
                <a:latin typeface="Arial"/>
                <a:ea typeface="ＭＳ Ｐゴシック"/>
              </a:rPr>
              <a:t>Century</a:t>
            </a:r>
            <a:endParaRPr/>
          </a:p>
        </p:txBody>
      </p:sp>
      <p:sp>
        <p:nvSpPr>
          <p:cNvPr id="199" name="CustomShape 15"/>
          <p:cNvSpPr/>
          <p:nvPr/>
        </p:nvSpPr>
        <p:spPr>
          <a:xfrm>
            <a:off x="2184480" y="5455080"/>
            <a:ext cx="1584000" cy="718920"/>
          </a:xfrm>
          <a:prstGeom prst="rect">
            <a:avLst/>
          </a:prstGeom>
          <a:solidFill>
            <a:srgbClr val="8db3e2"/>
          </a:solidFill>
          <a:ln w="25560">
            <a:solidFill>
              <a:srgbClr val="6884a7"/>
            </a:solidFill>
            <a:round/>
          </a:ln>
        </p:spPr>
        <p:txBody>
          <a:bodyPr anchor="ctr" bIns="45000" lIns="90000" rIns="90000" tIns="45000"/>
          <a:p>
            <a:pPr algn="ctr">
              <a:lnSpc>
                <a:spcPct val="100000"/>
              </a:lnSpc>
            </a:pPr>
            <a:r>
              <a:rPr b="1" lang="ca-ES">
                <a:solidFill>
                  <a:srgbClr val="0070c0"/>
                </a:solidFill>
                <a:latin typeface="Arial"/>
                <a:ea typeface="DejaVu Sans"/>
              </a:rPr>
              <a:t>FORECAST</a:t>
            </a:r>
            <a:endParaRPr/>
          </a:p>
        </p:txBody>
      </p:sp>
      <p:sp>
        <p:nvSpPr>
          <p:cNvPr id="200" name="CustomShape 16"/>
          <p:cNvSpPr/>
          <p:nvPr/>
        </p:nvSpPr>
        <p:spPr>
          <a:xfrm>
            <a:off x="3841920" y="5455080"/>
            <a:ext cx="3166560" cy="718920"/>
          </a:xfrm>
          <a:prstGeom prst="rect">
            <a:avLst/>
          </a:prstGeom>
          <a:solidFill>
            <a:srgbClr val="8db3e2"/>
          </a:solidFill>
          <a:ln w="25560">
            <a:solidFill>
              <a:srgbClr val="6884a7"/>
            </a:solidFill>
            <a:round/>
          </a:ln>
        </p:spPr>
        <p:txBody>
          <a:bodyPr anchor="ctr" bIns="45000" lIns="90000" rIns="90000" tIns="45000"/>
          <a:p>
            <a:pPr algn="ctr">
              <a:lnSpc>
                <a:spcPct val="100000"/>
              </a:lnSpc>
            </a:pPr>
            <a:r>
              <a:rPr b="1" lang="ca-ES">
                <a:solidFill>
                  <a:srgbClr val="0070c0"/>
                </a:solidFill>
                <a:latin typeface="Arial"/>
                <a:ea typeface="DejaVu Sans"/>
              </a:rPr>
              <a:t>PREDICTION</a:t>
            </a:r>
            <a:endParaRPr/>
          </a:p>
        </p:txBody>
      </p:sp>
      <p:sp>
        <p:nvSpPr>
          <p:cNvPr id="201" name="CustomShape 17"/>
          <p:cNvSpPr/>
          <p:nvPr/>
        </p:nvSpPr>
        <p:spPr>
          <a:xfrm>
            <a:off x="7081920" y="5455080"/>
            <a:ext cx="1726920" cy="718920"/>
          </a:xfrm>
          <a:prstGeom prst="rect">
            <a:avLst/>
          </a:prstGeom>
          <a:solidFill>
            <a:srgbClr val="8db3e2"/>
          </a:solidFill>
          <a:ln w="25560">
            <a:solidFill>
              <a:srgbClr val="6884a7"/>
            </a:solidFill>
            <a:round/>
          </a:ln>
        </p:spPr>
        <p:txBody>
          <a:bodyPr anchor="ctr" bIns="45000" lIns="90000" rIns="90000" tIns="45000"/>
          <a:p>
            <a:pPr algn="ctr">
              <a:lnSpc>
                <a:spcPct val="100000"/>
              </a:lnSpc>
            </a:pPr>
            <a:r>
              <a:rPr b="1" lang="ca-ES">
                <a:solidFill>
                  <a:srgbClr val="0070c0"/>
                </a:solidFill>
                <a:latin typeface="Arial"/>
                <a:ea typeface="DejaVu Sans"/>
              </a:rPr>
              <a:t>PROJECTION</a:t>
            </a:r>
            <a:endParaRPr/>
          </a:p>
        </p:txBody>
      </p:sp>
      <p:sp>
        <p:nvSpPr>
          <p:cNvPr id="202" name="CustomShape 18"/>
          <p:cNvSpPr/>
          <p:nvPr/>
        </p:nvSpPr>
        <p:spPr>
          <a:xfrm>
            <a:off x="241200" y="5455080"/>
            <a:ext cx="1871280" cy="718920"/>
          </a:xfrm>
          <a:prstGeom prst="rect">
            <a:avLst/>
          </a:prstGeom>
          <a:solidFill>
            <a:srgbClr val="8db3e2"/>
          </a:solidFill>
          <a:ln w="25560">
            <a:solidFill>
              <a:srgbClr val="6884a7"/>
            </a:solidFill>
            <a:round/>
          </a:ln>
        </p:spPr>
        <p:txBody>
          <a:bodyPr anchor="ctr" bIns="45000" lIns="90000" rIns="90000" tIns="45000"/>
          <a:p>
            <a:pPr algn="ctr">
              <a:lnSpc>
                <a:spcPct val="100000"/>
              </a:lnSpc>
            </a:pPr>
            <a:r>
              <a:rPr b="1" lang="ca-ES">
                <a:solidFill>
                  <a:srgbClr val="0070c0"/>
                </a:solidFill>
                <a:latin typeface="Arial"/>
                <a:ea typeface="DejaVu Sans"/>
              </a:rPr>
              <a:t>DIAGNOSTIC</a:t>
            </a:r>
            <a:endParaRPr/>
          </a:p>
        </p:txBody>
      </p:sp>
      <p:sp>
        <p:nvSpPr>
          <p:cNvPr id="203" name="CustomShape 19"/>
          <p:cNvSpPr/>
          <p:nvPr/>
        </p:nvSpPr>
        <p:spPr>
          <a:xfrm>
            <a:off x="241200" y="2238840"/>
            <a:ext cx="345888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Mineral Dust</a:t>
            </a:r>
            <a:endParaRPr/>
          </a:p>
        </p:txBody>
      </p:sp>
      <p:sp>
        <p:nvSpPr>
          <p:cNvPr id="204" name="CustomShape 20"/>
          <p:cNvSpPr/>
          <p:nvPr/>
        </p:nvSpPr>
        <p:spPr>
          <a:xfrm>
            <a:off x="241200" y="1738800"/>
            <a:ext cx="345888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Air quality</a:t>
            </a:r>
            <a:endParaRPr/>
          </a:p>
        </p:txBody>
      </p:sp>
      <p:sp>
        <p:nvSpPr>
          <p:cNvPr id="205" name="CustomShape 21"/>
          <p:cNvSpPr/>
          <p:nvPr/>
        </p:nvSpPr>
        <p:spPr>
          <a:xfrm>
            <a:off x="249120" y="2718360"/>
            <a:ext cx="345888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Meteorology</a:t>
            </a:r>
            <a:endParaRPr/>
          </a:p>
        </p:txBody>
      </p:sp>
      <p:sp>
        <p:nvSpPr>
          <p:cNvPr id="206" name="CustomShape 22"/>
          <p:cNvSpPr/>
          <p:nvPr/>
        </p:nvSpPr>
        <p:spPr>
          <a:xfrm>
            <a:off x="241200" y="3304080"/>
            <a:ext cx="345600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Climate predictions</a:t>
            </a:r>
            <a:endParaRPr/>
          </a:p>
        </p:txBody>
      </p:sp>
      <p:sp>
        <p:nvSpPr>
          <p:cNvPr id="207" name="CustomShape 23"/>
          <p:cNvSpPr/>
          <p:nvPr/>
        </p:nvSpPr>
        <p:spPr>
          <a:xfrm>
            <a:off x="6659640" y="3924720"/>
            <a:ext cx="2131560" cy="39816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Climate projections</a:t>
            </a:r>
            <a:endParaRPr/>
          </a:p>
        </p:txBody>
      </p:sp>
      <p:sp>
        <p:nvSpPr>
          <p:cNvPr id="208" name="CustomShape 24"/>
          <p:cNvSpPr/>
          <p:nvPr/>
        </p:nvSpPr>
        <p:spPr>
          <a:xfrm>
            <a:off x="241200" y="3924720"/>
            <a:ext cx="3076200" cy="39816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Climate projections</a:t>
            </a:r>
            <a:endParaRPr/>
          </a:p>
        </p:txBody>
      </p:sp>
      <p:sp>
        <p:nvSpPr>
          <p:cNvPr id="209" name="CustomShape 25"/>
          <p:cNvSpPr/>
          <p:nvPr/>
        </p:nvSpPr>
        <p:spPr>
          <a:xfrm>
            <a:off x="4693680" y="3304080"/>
            <a:ext cx="2387520" cy="431280"/>
          </a:xfrm>
          <a:prstGeom prst="rect">
            <a:avLst/>
          </a:prstGeom>
          <a:gradFill>
            <a:gsLst>
              <a:gs pos="0">
                <a:srgbClr val="f8f8f8"/>
              </a:gs>
              <a:gs pos="50000">
                <a:srgbClr val="bebebe"/>
              </a:gs>
              <a:gs pos="100000">
                <a:srgbClr val="f8f8f8"/>
              </a:gs>
            </a:gsLst>
            <a:lin ang="16200000"/>
          </a:gradFill>
          <a:ln w="9360">
            <a:solidFill>
              <a:srgbClr val="f9f9f9"/>
            </a:solidFill>
            <a:round/>
          </a:ln>
        </p:spPr>
        <p:txBody>
          <a:bodyPr anchor="ctr" bIns="45000" lIns="90000" rIns="90000" tIns="45000"/>
          <a:p>
            <a:pPr algn="ctr">
              <a:lnSpc>
                <a:spcPct val="100000"/>
              </a:lnSpc>
            </a:pPr>
            <a:r>
              <a:rPr lang="ca-ES">
                <a:solidFill>
                  <a:srgbClr val="004990"/>
                </a:solidFill>
                <a:latin typeface="Arial"/>
                <a:ea typeface="DejaVu Sans"/>
              </a:rPr>
              <a:t>Climate predictions</a:t>
            </a:r>
            <a:endParaRPr/>
          </a:p>
        </p:txBody>
      </p:sp>
    </p:spTree>
  </p:cSld>
  <p:timing>
    <p:tnLst>
      <p:par>
        <p:cTn dur="indefinite" id="4" nodeType="tmRoot" restart="never">
          <p:childTnLst>
            <p:seq>
              <p:cTn dur="indefinite" id="5" nodeType="mainSeq">
                <p:childTnLst>
                  <p:par>
                    <p:cTn fill="hold" id="6">
                      <p:stCondLst>
                        <p:cond delay="indefinite"/>
                      </p:stCondLst>
                      <p:childTnLst>
                        <p:par>
                          <p:cTn fill="hold" id="7">
                            <p:stCondLst>
                              <p:cond delay="0"/>
                            </p:stCondLst>
                            <p:childTnLst>
                              <p:par>
                                <p:cTn fill="hold" id="8" nodeType="clickEffect" presetClass="entr" presetID="1">
                                  <p:stCondLst>
                                    <p:cond delay="0"/>
                                  </p:stCondLst>
                                  <p:childTnLst>
                                    <p:set>
                                      <p:cBhvr>
                                        <p:cTn dur="1" fill="hold" id="9">
                                          <p:stCondLst>
                                            <p:cond delay="0"/>
                                          </p:stCondLst>
                                        </p:cTn>
                                        <p:tgtEl>
                                          <p:spTgt spid="203"/>
                                        </p:tgtEl>
                                        <p:attrNameLst>
                                          <p:attrName>style.visibility</p:attrName>
                                        </p:attrNameLst>
                                      </p:cBhvr>
                                      <p:to>
                                        <p:strVal val="visible"/>
                                      </p:to>
                                    </p:set>
                                  </p:childTnLst>
                                </p:cTn>
                              </p:par>
                              <p:par>
                                <p:cTn fill="hold" id="10" nodeType="withEffect" presetClass="entr" presetID="1">
                                  <p:stCondLst>
                                    <p:cond delay="0"/>
                                  </p:stCondLst>
                                  <p:childTnLst>
                                    <p:set>
                                      <p:cBhvr>
                                        <p:cTn dur="1" fill="hold" id="11">
                                          <p:stCondLst>
                                            <p:cond delay="0"/>
                                          </p:stCondLst>
                                        </p:cTn>
                                        <p:tgtEl>
                                          <p:spTgt spid="204"/>
                                        </p:tgtEl>
                                        <p:attrNameLst>
                                          <p:attrName>style.visibility</p:attrName>
                                        </p:attrNameLst>
                                      </p:cBhvr>
                                      <p:to>
                                        <p:strVal val="visible"/>
                                      </p:to>
                                    </p:set>
                                  </p:childTnLst>
                                </p:cTn>
                              </p:par>
                              <p:par>
                                <p:cTn fill="hold" id="12" nodeType="withEffect" presetClass="entr" presetID="1">
                                  <p:stCondLst>
                                    <p:cond delay="0"/>
                                  </p:stCondLst>
                                  <p:childTnLst>
                                    <p:set>
                                      <p:cBhvr>
                                        <p:cTn dur="1" fill="hold" id="13">
                                          <p:stCondLst>
                                            <p:cond delay="0"/>
                                          </p:stCondLst>
                                        </p:cTn>
                                        <p:tgtEl>
                                          <p:spTgt spid="205"/>
                                        </p:tgtEl>
                                        <p:attrNameLst>
                                          <p:attrName>style.visibility</p:attrName>
                                        </p:attrNameLst>
                                      </p:cBhvr>
                                      <p:to>
                                        <p:strVal val="visible"/>
                                      </p:to>
                                    </p:set>
                                  </p:childTnLst>
                                </p:cTn>
                              </p:par>
                              <p:par>
                                <p:cTn fill="hold" id="14" nodeType="withEffect" presetClass="entr" presetID="1">
                                  <p:stCondLst>
                                    <p:cond delay="0"/>
                                  </p:stCondLst>
                                  <p:childTnLst>
                                    <p:set>
                                      <p:cBhvr>
                                        <p:cTn dur="1" fill="hold" id="15">
                                          <p:stCondLst>
                                            <p:cond delay="0"/>
                                          </p:stCondLst>
                                        </p:cTn>
                                        <p:tgtEl>
                                          <p:spTgt spid="206"/>
                                        </p:tgtEl>
                                        <p:attrNameLst>
                                          <p:attrName>style.visibility</p:attrName>
                                        </p:attrNameLst>
                                      </p:cBhvr>
                                      <p:to>
                                        <p:strVal val="visible"/>
                                      </p:to>
                                    </p:set>
                                  </p:childTnLst>
                                </p:cTn>
                              </p:par>
                              <p:par>
                                <p:cTn fill="hold" id="16" nodeType="withEffect" presetClass="entr" presetID="1">
                                  <p:stCondLst>
                                    <p:cond delay="0"/>
                                  </p:stCondLst>
                                  <p:childTnLst>
                                    <p:set>
                                      <p:cBhvr>
                                        <p:cTn dur="1" fill="hold" id="17">
                                          <p:stCondLst>
                                            <p:cond delay="0"/>
                                          </p:stCondLst>
                                        </p:cTn>
                                        <p:tgtEl>
                                          <p:spTgt spid="208"/>
                                        </p:tgtEl>
                                        <p:attrNameLst>
                                          <p:attrName>style.visibility</p:attrName>
                                        </p:attrNameLst>
                                      </p:cBhvr>
                                      <p:to>
                                        <p:strVal val="visible"/>
                                      </p:to>
                                    </p:set>
                                  </p:childTnLst>
                                </p:cTn>
                              </p:par>
                              <p:par>
                                <p:cTn fill="hold" id="18" nodeType="withEffect" presetClass="entr" presetID="1">
                                  <p:stCondLst>
                                    <p:cond delay="0"/>
                                  </p:stCondLst>
                                  <p:childTnLst>
                                    <p:set>
                                      <p:cBhvr>
                                        <p:cTn dur="1" fill="hold" id="19">
                                          <p:stCondLst>
                                            <p:cond delay="0"/>
                                          </p:stCondLst>
                                        </p:cTn>
                                        <p:tgtEl>
                                          <p:spTgt spid="207"/>
                                        </p:tgtEl>
                                        <p:attrNameLst>
                                          <p:attrName>style.visibility</p:attrName>
                                        </p:attrNameLst>
                                      </p:cBhvr>
                                      <p:to>
                                        <p:strVal val="visible"/>
                                      </p:to>
                                    </p:set>
                                  </p:childTnLst>
                                </p:cTn>
                              </p:par>
                              <p:par>
                                <p:cTn fill="hold" id="20" nodeType="withEffect" presetClass="entr" presetID="1">
                                  <p:stCondLst>
                                    <p:cond delay="0"/>
                                  </p:stCondLst>
                                  <p:childTnLst>
                                    <p:set>
                                      <p:cBhvr>
                                        <p:cTn dur="1" fill="hold" id="21">
                                          <p:stCondLst>
                                            <p:cond delay="0"/>
                                          </p:stCondLst>
                                        </p:cTn>
                                        <p:tgtEl>
                                          <p:spTgt spid="209"/>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0"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Air Quality Services</a:t>
            </a:r>
            <a:endParaRPr/>
          </a:p>
        </p:txBody>
      </p:sp>
      <p:sp>
        <p:nvSpPr>
          <p:cNvPr id="211" name="CustomShape 2"/>
          <p:cNvSpPr/>
          <p:nvPr/>
        </p:nvSpPr>
        <p:spPr>
          <a:xfrm>
            <a:off x="74520" y="767160"/>
            <a:ext cx="9105480" cy="564840"/>
          </a:xfrm>
          <a:prstGeom prst="rect">
            <a:avLst/>
          </a:prstGeom>
          <a:noFill/>
          <a:ln>
            <a:noFill/>
          </a:ln>
        </p:spPr>
        <p:txBody>
          <a:bodyPr bIns="45000" lIns="90000" rIns="90000" tIns="45000"/>
          <a:p>
            <a:pPr algn="just">
              <a:lnSpc>
                <a:spcPct val="130000"/>
              </a:lnSpc>
            </a:pPr>
            <a:r>
              <a:rPr lang="ca-ES" sz="2400">
                <a:solidFill>
                  <a:srgbClr val="004990"/>
                </a:solidFill>
                <a:latin typeface="Arial"/>
                <a:ea typeface="DejaVu Sans"/>
              </a:rPr>
              <a:t>Air quality forecast system: CALIOPE </a:t>
            </a:r>
            <a:endParaRPr/>
          </a:p>
        </p:txBody>
      </p:sp>
      <p:sp>
        <p:nvSpPr>
          <p:cNvPr id="212" name="CustomShape 3"/>
          <p:cNvSpPr/>
          <p:nvPr/>
        </p:nvSpPr>
        <p:spPr>
          <a:xfrm>
            <a:off x="5594400" y="2022840"/>
            <a:ext cx="2679480" cy="486000"/>
          </a:xfrm>
          <a:prstGeom prst="rect">
            <a:avLst/>
          </a:prstGeom>
          <a:noFill/>
          <a:ln>
            <a:noFill/>
          </a:ln>
        </p:spPr>
        <p:txBody>
          <a:bodyPr bIns="45000" lIns="90000" rIns="90000" tIns="45000"/>
          <a:p>
            <a:pPr>
              <a:lnSpc>
                <a:spcPct val="100000"/>
              </a:lnSpc>
            </a:pPr>
            <a:r>
              <a:rPr lang="ca-ES" sz="1200">
                <a:solidFill>
                  <a:srgbClr val="0058a9"/>
                </a:solidFill>
                <a:latin typeface="Arial"/>
                <a:ea typeface="DejaVu Sans"/>
              </a:rPr>
              <a:t>Information is delivered using both online or custom applications</a:t>
            </a:r>
            <a:r>
              <a:rPr lang="ca-ES" sz="1400">
                <a:solidFill>
                  <a:srgbClr val="0058a9"/>
                </a:solidFill>
                <a:latin typeface="Arial"/>
                <a:ea typeface="DejaVu Sans"/>
              </a:rPr>
              <a:t>:</a:t>
            </a:r>
            <a:endParaRPr/>
          </a:p>
        </p:txBody>
      </p:sp>
      <p:pic>
        <p:nvPicPr>
          <p:cNvPr descr="" id="213" name="Imagen 13"/>
          <p:cNvPicPr/>
          <p:nvPr/>
        </p:nvPicPr>
        <p:blipFill>
          <a:blip r:embed="rId1"/>
          <a:stretch>
            <a:fillRect/>
          </a:stretch>
        </p:blipFill>
        <p:spPr>
          <a:xfrm>
            <a:off x="5397480" y="2645280"/>
            <a:ext cx="2790360" cy="1728360"/>
          </a:xfrm>
          <a:prstGeom prst="rect">
            <a:avLst/>
          </a:prstGeom>
          <a:ln>
            <a:noFill/>
          </a:ln>
        </p:spPr>
      </p:pic>
      <p:sp>
        <p:nvSpPr>
          <p:cNvPr id="214" name="CustomShape 4"/>
          <p:cNvSpPr/>
          <p:nvPr/>
        </p:nvSpPr>
        <p:spPr>
          <a:xfrm>
            <a:off x="5657040" y="2443680"/>
            <a:ext cx="2332800" cy="364680"/>
          </a:xfrm>
          <a:prstGeom prst="rect">
            <a:avLst/>
          </a:prstGeom>
          <a:noFill/>
          <a:ln>
            <a:noFill/>
          </a:ln>
        </p:spPr>
      </p:sp>
      <p:pic>
        <p:nvPicPr>
          <p:cNvPr descr="" id="215" name="Picture 3"/>
          <p:cNvPicPr/>
          <p:nvPr/>
        </p:nvPicPr>
        <p:blipFill>
          <a:blip r:embed="rId2"/>
          <a:stretch>
            <a:fillRect/>
          </a:stretch>
        </p:blipFill>
        <p:spPr>
          <a:xfrm>
            <a:off x="8059680" y="2804040"/>
            <a:ext cx="748800" cy="264600"/>
          </a:xfrm>
          <a:prstGeom prst="rect">
            <a:avLst/>
          </a:prstGeom>
          <a:ln>
            <a:noFill/>
          </a:ln>
        </p:spPr>
      </p:pic>
      <p:pic>
        <p:nvPicPr>
          <p:cNvPr descr="" id="216" name="Picture 2"/>
          <p:cNvPicPr/>
          <p:nvPr/>
        </p:nvPicPr>
        <p:blipFill>
          <a:blip r:embed="rId3"/>
          <a:stretch>
            <a:fillRect/>
          </a:stretch>
        </p:blipFill>
        <p:spPr>
          <a:xfrm>
            <a:off x="8059680" y="3094560"/>
            <a:ext cx="761760" cy="267840"/>
          </a:xfrm>
          <a:prstGeom prst="rect">
            <a:avLst/>
          </a:prstGeom>
          <a:ln>
            <a:noFill/>
          </a:ln>
        </p:spPr>
      </p:pic>
      <p:sp>
        <p:nvSpPr>
          <p:cNvPr id="217" name="CustomShape 5"/>
          <p:cNvSpPr/>
          <p:nvPr/>
        </p:nvSpPr>
        <p:spPr>
          <a:xfrm>
            <a:off x="55440" y="1289520"/>
            <a:ext cx="9124560" cy="639000"/>
          </a:xfrm>
          <a:prstGeom prst="rect">
            <a:avLst/>
          </a:prstGeom>
          <a:noFill/>
          <a:ln>
            <a:noFill/>
          </a:ln>
        </p:spPr>
        <p:txBody>
          <a:bodyPr bIns="45000" lIns="90000" rIns="90000" tIns="45000"/>
          <a:p>
            <a:pPr>
              <a:lnSpc>
                <a:spcPct val="100000"/>
              </a:lnSpc>
            </a:pPr>
            <a:r>
              <a:rPr lang="ca-ES">
                <a:solidFill>
                  <a:srgbClr val="0058a9"/>
                </a:solidFill>
                <a:latin typeface="Arial"/>
                <a:ea typeface="DejaVu Sans"/>
              </a:rPr>
              <a:t>Provides air quality related information for the coming days and for the application of short term action plans for air quality managers.</a:t>
            </a:r>
            <a:endParaRPr/>
          </a:p>
        </p:txBody>
      </p:sp>
      <p:pic>
        <p:nvPicPr>
          <p:cNvPr descr="" id="218" name="Imagen 29"/>
          <p:cNvPicPr/>
          <p:nvPr/>
        </p:nvPicPr>
        <p:blipFill>
          <a:blip r:embed="rId4"/>
          <a:srcRect b="0" l="0" r="7128" t="0"/>
          <a:stretch>
            <a:fillRect/>
          </a:stretch>
        </p:blipFill>
        <p:spPr>
          <a:xfrm>
            <a:off x="981000" y="2022840"/>
            <a:ext cx="3727080" cy="2282400"/>
          </a:xfrm>
          <a:prstGeom prst="rect">
            <a:avLst/>
          </a:prstGeom>
          <a:ln>
            <a:noFill/>
          </a:ln>
        </p:spPr>
      </p:pic>
      <p:sp>
        <p:nvSpPr>
          <p:cNvPr id="219" name="CustomShape 6"/>
          <p:cNvSpPr/>
          <p:nvPr/>
        </p:nvSpPr>
        <p:spPr>
          <a:xfrm>
            <a:off x="65160" y="4374000"/>
            <a:ext cx="9105480" cy="564840"/>
          </a:xfrm>
          <a:prstGeom prst="rect">
            <a:avLst/>
          </a:prstGeom>
          <a:noFill/>
          <a:ln>
            <a:noFill/>
          </a:ln>
        </p:spPr>
        <p:txBody>
          <a:bodyPr bIns="45000" lIns="90000" rIns="90000" tIns="45000"/>
          <a:p>
            <a:pPr algn="just">
              <a:lnSpc>
                <a:spcPct val="130000"/>
              </a:lnSpc>
            </a:pPr>
            <a:r>
              <a:rPr lang="ca-ES" sz="2400">
                <a:solidFill>
                  <a:srgbClr val="004990"/>
                </a:solidFill>
                <a:latin typeface="Arial"/>
                <a:ea typeface="DejaVu Sans"/>
              </a:rPr>
              <a:t>Air quality impact assessment</a:t>
            </a:r>
            <a:endParaRPr/>
          </a:p>
        </p:txBody>
      </p:sp>
      <p:sp>
        <p:nvSpPr>
          <p:cNvPr id="220" name="CustomShape 7"/>
          <p:cNvSpPr/>
          <p:nvPr/>
        </p:nvSpPr>
        <p:spPr>
          <a:xfrm>
            <a:off x="54000" y="4880520"/>
            <a:ext cx="5608440" cy="913320"/>
          </a:xfrm>
          <a:prstGeom prst="rect">
            <a:avLst/>
          </a:prstGeom>
          <a:noFill/>
          <a:ln>
            <a:noFill/>
          </a:ln>
        </p:spPr>
        <p:txBody>
          <a:bodyPr bIns="45000" lIns="90000" rIns="90000" tIns="45000"/>
          <a:p>
            <a:pPr>
              <a:lnSpc>
                <a:spcPct val="100000"/>
              </a:lnSpc>
            </a:pPr>
            <a:r>
              <a:rPr lang="ca-ES">
                <a:solidFill>
                  <a:srgbClr val="0058a9"/>
                </a:solidFill>
                <a:latin typeface="Arial"/>
                <a:ea typeface="DejaVu Sans"/>
              </a:rPr>
              <a:t>Air quality modelling provides comprehensive description of air quality problems by relating emission sources and atmospheric conditions</a:t>
            </a:r>
            <a:endParaRPr/>
          </a:p>
        </p:txBody>
      </p:sp>
      <p:pic>
        <p:nvPicPr>
          <p:cNvPr descr="" id="221" name="Imagen 5"/>
          <p:cNvPicPr/>
          <p:nvPr/>
        </p:nvPicPr>
        <p:blipFill>
          <a:blip r:embed="rId5"/>
          <a:stretch>
            <a:fillRect/>
          </a:stretch>
        </p:blipFill>
        <p:spPr>
          <a:xfrm>
            <a:off x="4026240" y="6521040"/>
            <a:ext cx="1106280" cy="232200"/>
          </a:xfrm>
          <a:prstGeom prst="rect">
            <a:avLst/>
          </a:prstGeom>
          <a:ln>
            <a:noFill/>
          </a:ln>
        </p:spPr>
      </p:pic>
      <p:pic>
        <p:nvPicPr>
          <p:cNvPr descr="" id="222" name="Imagen 9"/>
          <p:cNvPicPr/>
          <p:nvPr/>
        </p:nvPicPr>
        <p:blipFill>
          <a:blip r:embed="rId6"/>
          <a:stretch>
            <a:fillRect/>
          </a:stretch>
        </p:blipFill>
        <p:spPr>
          <a:xfrm>
            <a:off x="6187680" y="6548040"/>
            <a:ext cx="1006920" cy="216720"/>
          </a:xfrm>
          <a:prstGeom prst="rect">
            <a:avLst/>
          </a:prstGeom>
          <a:ln>
            <a:noFill/>
          </a:ln>
        </p:spPr>
      </p:pic>
      <p:pic>
        <p:nvPicPr>
          <p:cNvPr descr="" id="223" name="Imagen 7"/>
          <p:cNvPicPr/>
          <p:nvPr/>
        </p:nvPicPr>
        <p:blipFill>
          <a:blip r:embed="rId7"/>
          <a:stretch>
            <a:fillRect/>
          </a:stretch>
        </p:blipFill>
        <p:spPr>
          <a:xfrm>
            <a:off x="5103000" y="6516360"/>
            <a:ext cx="1069920" cy="234360"/>
          </a:xfrm>
          <a:prstGeom prst="rect">
            <a:avLst/>
          </a:prstGeom>
          <a:ln>
            <a:noFill/>
          </a:ln>
        </p:spPr>
      </p:pic>
      <p:pic>
        <p:nvPicPr>
          <p:cNvPr descr="" id="224" name="Imagen 8"/>
          <p:cNvPicPr/>
          <p:nvPr/>
        </p:nvPicPr>
        <p:blipFill>
          <a:blip r:embed="rId8"/>
          <a:srcRect b="20328" l="1794" r="58971" t="4334"/>
          <a:stretch>
            <a:fillRect/>
          </a:stretch>
        </p:blipFill>
        <p:spPr>
          <a:xfrm>
            <a:off x="7213320" y="6534720"/>
            <a:ext cx="494280" cy="218520"/>
          </a:xfrm>
          <a:prstGeom prst="rect">
            <a:avLst/>
          </a:prstGeom>
          <a:ln>
            <a:noFill/>
          </a:ln>
        </p:spPr>
      </p:pic>
      <p:pic>
        <p:nvPicPr>
          <p:cNvPr descr="" id="225" name="Picture 2"/>
          <p:cNvPicPr/>
          <p:nvPr/>
        </p:nvPicPr>
        <p:blipFill>
          <a:blip r:embed="rId9"/>
          <a:stretch>
            <a:fillRect/>
          </a:stretch>
        </p:blipFill>
        <p:spPr>
          <a:xfrm>
            <a:off x="4784040" y="6777720"/>
            <a:ext cx="789840" cy="244440"/>
          </a:xfrm>
          <a:prstGeom prst="rect">
            <a:avLst/>
          </a:prstGeom>
          <a:ln>
            <a:noFill/>
          </a:ln>
        </p:spPr>
      </p:pic>
      <p:pic>
        <p:nvPicPr>
          <p:cNvPr descr="" id="226" name="Picture 4"/>
          <p:cNvPicPr/>
          <p:nvPr/>
        </p:nvPicPr>
        <p:blipFill>
          <a:blip r:embed="rId10"/>
          <a:srcRect b="-4069" l="0" r="84618" t="0"/>
          <a:stretch>
            <a:fillRect/>
          </a:stretch>
        </p:blipFill>
        <p:spPr>
          <a:xfrm>
            <a:off x="5552640" y="6771960"/>
            <a:ext cx="622800" cy="255600"/>
          </a:xfrm>
          <a:prstGeom prst="rect">
            <a:avLst/>
          </a:prstGeom>
          <a:ln>
            <a:noFill/>
          </a:ln>
        </p:spPr>
      </p:pic>
      <p:pic>
        <p:nvPicPr>
          <p:cNvPr descr="" id="227" name="Picture 6"/>
          <p:cNvPicPr/>
          <p:nvPr/>
        </p:nvPicPr>
        <p:blipFill>
          <a:blip r:embed="rId11"/>
          <a:stretch>
            <a:fillRect/>
          </a:stretch>
        </p:blipFill>
        <p:spPr>
          <a:xfrm>
            <a:off x="6178680" y="6770160"/>
            <a:ext cx="537840" cy="261360"/>
          </a:xfrm>
          <a:prstGeom prst="rect">
            <a:avLst/>
          </a:prstGeom>
          <a:ln>
            <a:noFill/>
          </a:ln>
        </p:spPr>
      </p:pic>
      <p:pic>
        <p:nvPicPr>
          <p:cNvPr descr="" id="228" name="Picture 7"/>
          <p:cNvPicPr/>
          <p:nvPr/>
        </p:nvPicPr>
        <p:blipFill>
          <a:blip r:embed="rId12"/>
          <a:srcRect b="1797809" l="560119" r="-771528" t="666476"/>
          <a:stretch>
            <a:fillRect/>
          </a:stretch>
        </p:blipFill>
        <p:spPr>
          <a:xfrm>
            <a:off x="6686280" y="6770160"/>
            <a:ext cx="693720" cy="261360"/>
          </a:xfrm>
          <a:prstGeom prst="rect">
            <a:avLst/>
          </a:prstGeom>
          <a:ln>
            <a:noFill/>
          </a:ln>
        </p:spPr>
      </p:pic>
      <p:pic>
        <p:nvPicPr>
          <p:cNvPr descr="" id="229" name="Imagen 41"/>
          <p:cNvPicPr/>
          <p:nvPr/>
        </p:nvPicPr>
        <p:blipFill>
          <a:blip r:embed="rId13"/>
          <a:stretch>
            <a:fillRect/>
          </a:stretch>
        </p:blipFill>
        <p:spPr>
          <a:xfrm>
            <a:off x="7380000" y="6770160"/>
            <a:ext cx="588240" cy="261360"/>
          </a:xfrm>
          <a:prstGeom prst="rect">
            <a:avLst/>
          </a:prstGeom>
          <a:ln>
            <a:noFill/>
          </a:ln>
        </p:spPr>
      </p:pic>
      <p:sp>
        <p:nvSpPr>
          <p:cNvPr id="230" name="CustomShape 8"/>
          <p:cNvSpPr/>
          <p:nvPr/>
        </p:nvSpPr>
        <p:spPr>
          <a:xfrm>
            <a:off x="1207080" y="6494760"/>
            <a:ext cx="2755080" cy="250200"/>
          </a:xfrm>
          <a:prstGeom prst="rect">
            <a:avLst/>
          </a:prstGeom>
          <a:noFill/>
          <a:ln>
            <a:noFill/>
          </a:ln>
        </p:spPr>
        <p:txBody>
          <a:bodyPr bIns="45000" lIns="90000" rIns="90000" tIns="45000" wrap="none"/>
          <a:p>
            <a:pPr>
              <a:lnSpc>
                <a:spcPct val="100000"/>
              </a:lnSpc>
            </a:pPr>
            <a:r>
              <a:rPr lang="ca-ES" sz="1050">
                <a:solidFill>
                  <a:srgbClr val="0058a9"/>
                </a:solidFill>
                <a:latin typeface="Arial"/>
                <a:ea typeface="ＭＳ Ｐゴシック"/>
              </a:rPr>
              <a:t>These projects have received funding from: </a:t>
            </a:r>
            <a:endParaRPr/>
          </a:p>
        </p:txBody>
      </p:sp>
      <p:pic>
        <p:nvPicPr>
          <p:cNvPr descr="" id="231" name="Imagen 43"/>
          <p:cNvPicPr/>
          <p:nvPr/>
        </p:nvPicPr>
        <p:blipFill>
          <a:blip r:embed="rId14"/>
          <a:stretch>
            <a:fillRect/>
          </a:stretch>
        </p:blipFill>
        <p:spPr>
          <a:xfrm>
            <a:off x="7677720" y="6548040"/>
            <a:ext cx="638640" cy="210960"/>
          </a:xfrm>
          <a:prstGeom prst="rect">
            <a:avLst/>
          </a:prstGeom>
          <a:ln>
            <a:noFill/>
          </a:ln>
        </p:spPr>
      </p:pic>
      <p:pic>
        <p:nvPicPr>
          <p:cNvPr descr="" id="232" name="Picture 2"/>
          <p:cNvPicPr/>
          <p:nvPr/>
        </p:nvPicPr>
        <p:blipFill>
          <a:blip r:embed="rId15"/>
          <a:srcRect b="628160" l="0" r="0" t="0"/>
          <a:stretch>
            <a:fillRect/>
          </a:stretch>
        </p:blipFill>
        <p:spPr>
          <a:xfrm>
            <a:off x="3850560" y="5835600"/>
            <a:ext cx="839160" cy="473400"/>
          </a:xfrm>
          <a:prstGeom prst="rect">
            <a:avLst/>
          </a:prstGeom>
          <a:ln>
            <a:noFill/>
          </a:ln>
        </p:spPr>
      </p:pic>
      <p:pic>
        <p:nvPicPr>
          <p:cNvPr descr="" id="233" name="Picture 4"/>
          <p:cNvPicPr/>
          <p:nvPr/>
        </p:nvPicPr>
        <p:blipFill>
          <a:blip r:embed="rId16"/>
          <a:srcRect b="0" l="1007" r="10876" t="0"/>
          <a:stretch>
            <a:fillRect/>
          </a:stretch>
        </p:blipFill>
        <p:spPr>
          <a:xfrm>
            <a:off x="2426400" y="5833800"/>
            <a:ext cx="628200" cy="475200"/>
          </a:xfrm>
          <a:prstGeom prst="rect">
            <a:avLst/>
          </a:prstGeom>
          <a:ln>
            <a:noFill/>
          </a:ln>
        </p:spPr>
      </p:pic>
      <p:pic>
        <p:nvPicPr>
          <p:cNvPr descr="" id="234" name="Imagen 46"/>
          <p:cNvPicPr/>
          <p:nvPr/>
        </p:nvPicPr>
        <p:blipFill>
          <a:blip r:embed="rId17"/>
          <a:srcRect b="54704" l="1719" r="77176" t="6213"/>
          <a:stretch>
            <a:fillRect/>
          </a:stretch>
        </p:blipFill>
        <p:spPr>
          <a:xfrm>
            <a:off x="5557680" y="4471920"/>
            <a:ext cx="1333080" cy="1504440"/>
          </a:xfrm>
          <a:prstGeom prst="rect">
            <a:avLst/>
          </a:prstGeom>
          <a:ln>
            <a:noFill/>
          </a:ln>
        </p:spPr>
      </p:pic>
      <p:pic>
        <p:nvPicPr>
          <p:cNvPr descr="" id="235" name="Imagen 47"/>
          <p:cNvPicPr/>
          <p:nvPr/>
        </p:nvPicPr>
        <p:blipFill>
          <a:blip r:embed="rId18"/>
          <a:srcRect b="54713" l="52058" r="26757" t="5917"/>
          <a:stretch>
            <a:fillRect/>
          </a:stretch>
        </p:blipFill>
        <p:spPr>
          <a:xfrm>
            <a:off x="6993000" y="4451760"/>
            <a:ext cx="1339560" cy="1517400"/>
          </a:xfrm>
          <a:prstGeom prst="rect">
            <a:avLst/>
          </a:prstGeom>
          <a:ln>
            <a:noFill/>
          </a:ln>
        </p:spPr>
      </p:pic>
      <p:pic>
        <p:nvPicPr>
          <p:cNvPr descr="" id="236" name="Imagen 48"/>
          <p:cNvPicPr/>
          <p:nvPr/>
        </p:nvPicPr>
        <p:blipFill>
          <a:blip r:embed="rId19"/>
          <a:srcRect b="0" l="358666" r="588000" t="0"/>
          <a:stretch>
            <a:fillRect/>
          </a:stretch>
        </p:blipFill>
        <p:spPr>
          <a:xfrm>
            <a:off x="3047040" y="5836320"/>
            <a:ext cx="809280" cy="472320"/>
          </a:xfrm>
          <a:prstGeom prst="rect">
            <a:avLst/>
          </a:prstGeom>
          <a:ln>
            <a:noFill/>
          </a:ln>
        </p:spPr>
      </p:pic>
      <p:sp>
        <p:nvSpPr>
          <p:cNvPr id="237" name="CustomShape 9"/>
          <p:cNvSpPr/>
          <p:nvPr/>
        </p:nvSpPr>
        <p:spPr>
          <a:xfrm>
            <a:off x="5332320" y="5935320"/>
            <a:ext cx="3342240" cy="382680"/>
          </a:xfrm>
          <a:prstGeom prst="rect">
            <a:avLst/>
          </a:prstGeom>
          <a:noFill/>
          <a:ln>
            <a:noFill/>
          </a:ln>
        </p:spPr>
        <p:txBody>
          <a:bodyPr bIns="45000" lIns="90000" rIns="90000" tIns="45000"/>
          <a:p>
            <a:pPr algn="just">
              <a:lnSpc>
                <a:spcPct val="100000"/>
              </a:lnSpc>
            </a:pPr>
            <a:r>
              <a:rPr lang="ca-ES" sz="900">
                <a:solidFill>
                  <a:srgbClr val="1e4576"/>
                </a:solidFill>
                <a:latin typeface="Arial"/>
                <a:ea typeface="ＭＳ Ｐゴシック"/>
              </a:rPr>
              <a:t>Left: NO</a:t>
            </a:r>
            <a:r>
              <a:rPr baseline="-25000" lang="ca-ES" sz="900">
                <a:solidFill>
                  <a:srgbClr val="1e4576"/>
                </a:solidFill>
                <a:latin typeface="Arial"/>
                <a:ea typeface="ＭＳ Ｐゴシック"/>
              </a:rPr>
              <a:t>2 maximum h values in Barcelona (red &gt;200 µg/m</a:t>
            </a:r>
            <a:r>
              <a:rPr baseline="30000" lang="ca-ES" sz="900">
                <a:solidFill>
                  <a:srgbClr val="1e4576"/>
                </a:solidFill>
                <a:latin typeface="Arial"/>
                <a:ea typeface="ＭＳ Ｐゴシック"/>
              </a:rPr>
              <a:t>3) </a:t>
            </a:r>
            <a:endParaRPr/>
          </a:p>
          <a:p>
            <a:pPr algn="just">
              <a:lnSpc>
                <a:spcPct val="100000"/>
              </a:lnSpc>
            </a:pPr>
            <a:r>
              <a:rPr baseline="30000" lang="ca-ES" sz="900">
                <a:solidFill>
                  <a:srgbClr val="1e4576"/>
                </a:solidFill>
                <a:latin typeface="Arial"/>
                <a:ea typeface="ＭＳ Ｐゴシック"/>
              </a:rPr>
              <a:t>Right: Reductions due to fleet electrification (blue &gt;25 µg/m3)</a:t>
            </a:r>
            <a:endParaRPr/>
          </a:p>
        </p:txBody>
      </p:sp>
      <p:sp>
        <p:nvSpPr>
          <p:cNvPr id="238" name="CustomShape 10"/>
          <p:cNvSpPr/>
          <p:nvPr/>
        </p:nvSpPr>
        <p:spPr>
          <a:xfrm>
            <a:off x="5213520" y="4435200"/>
            <a:ext cx="3434400" cy="1842480"/>
          </a:xfrm>
          <a:prstGeom prst="rect">
            <a:avLst/>
          </a:prstGeom>
          <a:noFill/>
          <a:ln w="25560">
            <a:solidFill>
              <a:srgbClr val="1e4576"/>
            </a:solidFill>
            <a:round/>
          </a:ln>
        </p:spPr>
      </p:sp>
      <p:pic>
        <p:nvPicPr>
          <p:cNvPr descr="" id="239" name="Imagen 51"/>
          <p:cNvPicPr/>
          <p:nvPr/>
        </p:nvPicPr>
        <p:blipFill>
          <a:blip r:embed="rId20"/>
          <a:srcRect b="0" l="542906" r="0" t="0"/>
          <a:stretch>
            <a:fillRect/>
          </a:stretch>
        </p:blipFill>
        <p:spPr>
          <a:xfrm>
            <a:off x="1697400" y="5841720"/>
            <a:ext cx="727560" cy="464400"/>
          </a:xfrm>
          <a:prstGeom prst="rect">
            <a:avLst/>
          </a:prstGeom>
          <a:ln>
            <a:noFill/>
          </a:ln>
        </p:spPr>
      </p:pic>
      <p:sp>
        <p:nvSpPr>
          <p:cNvPr id="240" name="CustomShape 11"/>
          <p:cNvSpPr/>
          <p:nvPr/>
        </p:nvSpPr>
        <p:spPr>
          <a:xfrm>
            <a:off x="1692360" y="5834160"/>
            <a:ext cx="2997360" cy="480240"/>
          </a:xfrm>
          <a:prstGeom prst="rect">
            <a:avLst/>
          </a:prstGeom>
          <a:noFill/>
          <a:ln w="25560">
            <a:solidFill>
              <a:srgbClr val="1e4576"/>
            </a:solidFill>
            <a:round/>
          </a:ln>
        </p:spPr>
      </p:sp>
    </p:spTree>
  </p:cSld>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1"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Mineral Dust Services</a:t>
            </a:r>
            <a:endParaRPr/>
          </a:p>
        </p:txBody>
      </p:sp>
      <p:pic>
        <p:nvPicPr>
          <p:cNvPr descr="" id="242" name="Imagen 19"/>
          <p:cNvPicPr/>
          <p:nvPr/>
        </p:nvPicPr>
        <p:blipFill>
          <a:blip r:embed="rId1"/>
          <a:srcRect b="0" l="14544" r="24726" t="9258"/>
          <a:stretch>
            <a:fillRect/>
          </a:stretch>
        </p:blipFill>
        <p:spPr>
          <a:xfrm>
            <a:off x="351000" y="4038480"/>
            <a:ext cx="2811240" cy="2626920"/>
          </a:xfrm>
          <a:prstGeom prst="rect">
            <a:avLst/>
          </a:prstGeom>
          <a:ln>
            <a:noFill/>
          </a:ln>
        </p:spPr>
      </p:pic>
      <p:pic>
        <p:nvPicPr>
          <p:cNvPr descr="" id="243" name="Picture 2"/>
          <p:cNvPicPr/>
          <p:nvPr/>
        </p:nvPicPr>
        <p:blipFill>
          <a:blip r:embed="rId2"/>
          <a:srcRect b="4996" l="15066" r="16978" t="8627"/>
          <a:stretch>
            <a:fillRect/>
          </a:stretch>
        </p:blipFill>
        <p:spPr>
          <a:xfrm>
            <a:off x="5940360" y="1057320"/>
            <a:ext cx="2812680" cy="2234880"/>
          </a:xfrm>
          <a:prstGeom prst="rect">
            <a:avLst/>
          </a:prstGeom>
          <a:ln>
            <a:noFill/>
          </a:ln>
        </p:spPr>
      </p:pic>
      <p:sp>
        <p:nvSpPr>
          <p:cNvPr id="244" name="CustomShape 2"/>
          <p:cNvSpPr/>
          <p:nvPr/>
        </p:nvSpPr>
        <p:spPr>
          <a:xfrm>
            <a:off x="351000" y="1057320"/>
            <a:ext cx="5444640" cy="3015720"/>
          </a:xfrm>
          <a:prstGeom prst="rect">
            <a:avLst/>
          </a:prstGeom>
          <a:noFill/>
          <a:ln>
            <a:noFill/>
          </a:ln>
        </p:spPr>
        <p:txBody>
          <a:bodyPr bIns="45000" lIns="90000" rIns="90000" tIns="45000"/>
          <a:p>
            <a:pPr>
              <a:lnSpc>
                <a:spcPct val="100000"/>
              </a:lnSpc>
            </a:pPr>
            <a:r>
              <a:rPr b="1" lang="ca-ES" sz="2400">
                <a:solidFill>
                  <a:srgbClr val="004990"/>
                </a:solidFill>
                <a:latin typeface="Calibri"/>
                <a:ea typeface="ＭＳ Ｐゴシック"/>
              </a:rPr>
              <a:t>Mineral dust forecasts SDS-WAS </a:t>
            </a:r>
            <a:endParaRPr/>
          </a:p>
          <a:p>
            <a:pPr>
              <a:lnSpc>
                <a:spcPct val="100000"/>
              </a:lnSpc>
            </a:pPr>
            <a:r>
              <a:rPr lang="ca-ES" sz="2400">
                <a:solidFill>
                  <a:srgbClr val="004990"/>
                </a:solidFill>
                <a:latin typeface="Calibri"/>
                <a:ea typeface="ＭＳ Ｐゴシック"/>
              </a:rPr>
              <a:t>North Africa, Middle East and Europe Regional Center</a:t>
            </a:r>
            <a:endParaRPr/>
          </a:p>
          <a:p>
            <a:pPr>
              <a:lnSpc>
                <a:spcPct val="100000"/>
              </a:lnSpc>
            </a:pPr>
            <a:endParaRPr/>
          </a:p>
          <a:p>
            <a:pPr>
              <a:lnSpc>
                <a:spcPct val="100000"/>
              </a:lnSpc>
            </a:pPr>
            <a:r>
              <a:rPr lang="ca-ES" sz="2400">
                <a:solidFill>
                  <a:srgbClr val="004990"/>
                </a:solidFill>
                <a:latin typeface="Calibri"/>
                <a:ea typeface="ＭＳ Ｐゴシック"/>
              </a:rPr>
              <a:t>Early warning system</a:t>
            </a:r>
            <a:endParaRPr/>
          </a:p>
          <a:p>
            <a:pPr>
              <a:lnSpc>
                <a:spcPct val="100000"/>
              </a:lnSpc>
            </a:pPr>
            <a:r>
              <a:rPr lang="ca-ES" sz="2400">
                <a:solidFill>
                  <a:srgbClr val="004990"/>
                </a:solidFill>
                <a:latin typeface="Calibri"/>
                <a:ea typeface="ＭＳ Ｐゴシック"/>
              </a:rPr>
              <a:t> </a:t>
            </a:r>
            <a:r>
              <a:rPr lang="ca-ES" sz="2400">
                <a:solidFill>
                  <a:srgbClr val="004990"/>
                </a:solidFill>
                <a:latin typeface="Calibri"/>
                <a:ea typeface="ＭＳ Ｐゴシック"/>
              </a:rPr>
              <a:t> </a:t>
            </a:r>
            <a:r>
              <a:rPr lang="ca-ES" sz="2400">
                <a:solidFill>
                  <a:srgbClr val="004990"/>
                </a:solidFill>
                <a:latin typeface="Calibri"/>
                <a:ea typeface="ＭＳ Ｐゴシック"/>
              </a:rPr>
              <a:t>started in 2010</a:t>
            </a:r>
            <a:endParaRPr/>
          </a:p>
        </p:txBody>
      </p:sp>
      <p:sp>
        <p:nvSpPr>
          <p:cNvPr id="245" name="CustomShape 3"/>
          <p:cNvSpPr/>
          <p:nvPr/>
        </p:nvSpPr>
        <p:spPr>
          <a:xfrm>
            <a:off x="3492360" y="4032360"/>
            <a:ext cx="5225760" cy="2649960"/>
          </a:xfrm>
          <a:prstGeom prst="rect">
            <a:avLst/>
          </a:prstGeom>
          <a:noFill/>
          <a:ln>
            <a:noFill/>
          </a:ln>
        </p:spPr>
        <p:txBody>
          <a:bodyPr bIns="45000" lIns="90000" rIns="90000" tIns="45000"/>
          <a:p>
            <a:pPr>
              <a:lnSpc>
                <a:spcPct val="100000"/>
              </a:lnSpc>
            </a:pPr>
            <a:r>
              <a:rPr b="1" lang="ca-ES" sz="2400">
                <a:solidFill>
                  <a:srgbClr val="004990"/>
                </a:solidFill>
                <a:latin typeface="Calibri"/>
                <a:ea typeface="ＭＳ Ｐゴシック"/>
              </a:rPr>
              <a:t>Barcelona Dust Forecast Center</a:t>
            </a:r>
            <a:endParaRPr/>
          </a:p>
          <a:p>
            <a:pPr>
              <a:lnSpc>
                <a:spcPct val="100000"/>
              </a:lnSpc>
            </a:pPr>
            <a:endParaRPr/>
          </a:p>
          <a:p>
            <a:pPr>
              <a:lnSpc>
                <a:spcPct val="100000"/>
              </a:lnSpc>
            </a:pPr>
            <a:r>
              <a:rPr lang="ca-ES" sz="2400">
                <a:solidFill>
                  <a:srgbClr val="004990"/>
                </a:solidFill>
                <a:latin typeface="Calibri"/>
                <a:ea typeface="ＭＳ Ｐゴシック"/>
              </a:rPr>
              <a:t>First specialized WMO Center for mineral dust prediction</a:t>
            </a:r>
            <a:endParaRPr/>
          </a:p>
          <a:p>
            <a:pPr>
              <a:lnSpc>
                <a:spcPct val="100000"/>
              </a:lnSpc>
            </a:pPr>
            <a:r>
              <a:rPr lang="ca-ES" sz="2400">
                <a:solidFill>
                  <a:srgbClr val="004990"/>
                </a:solidFill>
                <a:latin typeface="Calibri"/>
                <a:ea typeface="ＭＳ Ｐゴシック"/>
              </a:rPr>
              <a:t> </a:t>
            </a:r>
            <a:r>
              <a:rPr lang="ca-ES" sz="2400">
                <a:solidFill>
                  <a:srgbClr val="004990"/>
                </a:solidFill>
                <a:latin typeface="Calibri"/>
                <a:ea typeface="ＭＳ Ｐゴシック"/>
              </a:rPr>
              <a:t>started in 2014</a:t>
            </a:r>
            <a:endParaRPr/>
          </a:p>
        </p:txBody>
      </p:sp>
      <p:pic>
        <p:nvPicPr>
          <p:cNvPr descr="" id="246" name="Picture 4"/>
          <p:cNvPicPr/>
          <p:nvPr/>
        </p:nvPicPr>
        <p:blipFill>
          <a:blip r:embed="rId3"/>
          <a:stretch>
            <a:fillRect/>
          </a:stretch>
        </p:blipFill>
        <p:spPr>
          <a:xfrm>
            <a:off x="4268880" y="6234120"/>
            <a:ext cx="2765160" cy="425160"/>
          </a:xfrm>
          <a:prstGeom prst="rect">
            <a:avLst/>
          </a:prstGeom>
          <a:ln>
            <a:noFill/>
          </a:ln>
        </p:spPr>
      </p:pic>
      <p:pic>
        <p:nvPicPr>
          <p:cNvPr descr="" id="247" name="Picture 2"/>
          <p:cNvPicPr/>
          <p:nvPr/>
        </p:nvPicPr>
        <p:blipFill>
          <a:blip r:embed="rId4"/>
          <a:srcRect b="0" l="0" r="2206831" t="0"/>
          <a:stretch>
            <a:fillRect/>
          </a:stretch>
        </p:blipFill>
        <p:spPr>
          <a:xfrm>
            <a:off x="3649680" y="6229440"/>
            <a:ext cx="447480" cy="429840"/>
          </a:xfrm>
          <a:prstGeom prst="rect">
            <a:avLst/>
          </a:prstGeom>
          <a:ln>
            <a:noFill/>
          </a:ln>
        </p:spPr>
      </p:pic>
    </p:spTree>
  </p:cSld>
</p:sld>
</file>

<file path=ppt/slides/slide7.xml><?xml version="1.0" encoding="utf-8"?>
<p:sld xmlns:a="http://schemas.openxmlformats.org/drawingml/2006/main" xmlns:p="http://schemas.openxmlformats.org/presentationml/2006/main" xmlns:r="http://schemas.openxmlformats.org/officeDocument/2006/relationships" show="0">
  <p:cSld>
    <p:spTree>
      <p:nvGrpSpPr>
        <p:cNvPr id="1" name=""/>
        <p:cNvGrpSpPr/>
        <p:nvPr/>
      </p:nvGrpSpPr>
      <p:grpSpPr>
        <a:xfrm>
          <a:off x="0" y="0"/>
          <a:ext cx="0" cy="0"/>
          <a:chOff x="0" y="0"/>
          <a:chExt cx="0" cy="0"/>
        </a:xfrm>
      </p:grpSpPr>
      <p:sp>
        <p:nvSpPr>
          <p:cNvPr id="248"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Mineral Dust Services</a:t>
            </a:r>
            <a:endParaRPr/>
          </a:p>
        </p:txBody>
      </p:sp>
      <p:pic>
        <p:nvPicPr>
          <p:cNvPr descr="" id="249" name="Picture 2"/>
          <p:cNvPicPr/>
          <p:nvPr/>
        </p:nvPicPr>
        <p:blipFill>
          <a:blip r:embed="rId1"/>
          <a:stretch>
            <a:fillRect/>
          </a:stretch>
        </p:blipFill>
        <p:spPr>
          <a:xfrm>
            <a:off x="468360" y="1133640"/>
            <a:ext cx="4584240" cy="5655960"/>
          </a:xfrm>
          <a:prstGeom prst="rect">
            <a:avLst/>
          </a:prstGeom>
          <a:ln>
            <a:noFill/>
          </a:ln>
        </p:spPr>
      </p:pic>
      <p:sp>
        <p:nvSpPr>
          <p:cNvPr id="250" name="CustomShape 2"/>
          <p:cNvSpPr/>
          <p:nvPr/>
        </p:nvSpPr>
        <p:spPr>
          <a:xfrm>
            <a:off x="5651640" y="2720880"/>
            <a:ext cx="3190680" cy="364680"/>
          </a:xfrm>
          <a:prstGeom prst="rect">
            <a:avLst/>
          </a:prstGeom>
          <a:noFill/>
          <a:ln>
            <a:noFill/>
          </a:ln>
        </p:spPr>
      </p:sp>
      <p:sp>
        <p:nvSpPr>
          <p:cNvPr id="251" name="CustomShape 3"/>
          <p:cNvSpPr/>
          <p:nvPr/>
        </p:nvSpPr>
        <p:spPr>
          <a:xfrm>
            <a:off x="5688000" y="1728720"/>
            <a:ext cx="3455640" cy="821880"/>
          </a:xfrm>
          <a:prstGeom prst="rect">
            <a:avLst/>
          </a:prstGeom>
          <a:noFill/>
          <a:ln>
            <a:noFill/>
          </a:ln>
        </p:spPr>
        <p:txBody>
          <a:bodyPr bIns="45000" lIns="90000" rIns="90000" tIns="45000"/>
          <a:p>
            <a:pPr>
              <a:lnSpc>
                <a:spcPct val="100000"/>
              </a:lnSpc>
            </a:pPr>
            <a:r>
              <a:rPr i="1" lang="ca-ES" sz="2400">
                <a:solidFill>
                  <a:srgbClr val="004990"/>
                </a:solidFill>
                <a:latin typeface="Arial"/>
                <a:ea typeface="ＭＳ Ｐゴシック"/>
              </a:rPr>
              <a:t>El Mundo</a:t>
            </a:r>
            <a:r>
              <a:rPr lang="ca-ES" sz="2400">
                <a:solidFill>
                  <a:srgbClr val="004990"/>
                </a:solidFill>
                <a:latin typeface="Arial"/>
                <a:ea typeface="ＭＳ Ｐゴシック"/>
              </a:rPr>
              <a:t>, 3 weeks ago. 12/5/2015</a:t>
            </a:r>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2"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Climate Prediction Services</a:t>
            </a:r>
            <a:endParaRPr/>
          </a:p>
        </p:txBody>
      </p:sp>
      <p:pic>
        <p:nvPicPr>
          <p:cNvPr descr="" id="253" name="Picture 10"/>
          <p:cNvPicPr/>
          <p:nvPr/>
        </p:nvPicPr>
        <p:blipFill>
          <a:blip r:embed="rId1"/>
          <a:stretch>
            <a:fillRect/>
          </a:stretch>
        </p:blipFill>
        <p:spPr>
          <a:xfrm>
            <a:off x="13320" y="874080"/>
            <a:ext cx="9143640" cy="5128920"/>
          </a:xfrm>
          <a:prstGeom prst="rect">
            <a:avLst/>
          </a:prstGeom>
          <a:ln>
            <a:noFill/>
          </a:ln>
        </p:spPr>
      </p:pic>
      <p:pic>
        <p:nvPicPr>
          <p:cNvPr descr="" id="254" name="Imagen 5"/>
          <p:cNvPicPr/>
          <p:nvPr/>
        </p:nvPicPr>
        <p:blipFill>
          <a:blip r:embed="rId2"/>
          <a:stretch>
            <a:fillRect/>
          </a:stretch>
        </p:blipFill>
        <p:spPr>
          <a:xfrm>
            <a:off x="445320" y="6395400"/>
            <a:ext cx="1106280" cy="232200"/>
          </a:xfrm>
          <a:prstGeom prst="rect">
            <a:avLst/>
          </a:prstGeom>
          <a:ln>
            <a:noFill/>
          </a:ln>
        </p:spPr>
      </p:pic>
      <p:pic>
        <p:nvPicPr>
          <p:cNvPr descr="" id="255" name="Imagen 9"/>
          <p:cNvPicPr/>
          <p:nvPr/>
        </p:nvPicPr>
        <p:blipFill>
          <a:blip r:embed="rId3"/>
          <a:stretch>
            <a:fillRect/>
          </a:stretch>
        </p:blipFill>
        <p:spPr>
          <a:xfrm>
            <a:off x="495000" y="6718320"/>
            <a:ext cx="1006920" cy="216720"/>
          </a:xfrm>
          <a:prstGeom prst="rect">
            <a:avLst/>
          </a:prstGeom>
          <a:ln>
            <a:noFill/>
          </a:ln>
        </p:spPr>
      </p:pic>
      <p:sp>
        <p:nvSpPr>
          <p:cNvPr id="256" name="CustomShape 2"/>
          <p:cNvSpPr/>
          <p:nvPr/>
        </p:nvSpPr>
        <p:spPr>
          <a:xfrm>
            <a:off x="391680" y="6087600"/>
            <a:ext cx="2755080" cy="250200"/>
          </a:xfrm>
          <a:prstGeom prst="rect">
            <a:avLst/>
          </a:prstGeom>
          <a:noFill/>
          <a:ln>
            <a:noFill/>
          </a:ln>
        </p:spPr>
        <p:txBody>
          <a:bodyPr bIns="45000" lIns="90000" rIns="90000" tIns="45000" wrap="none"/>
          <a:p>
            <a:pPr>
              <a:lnSpc>
                <a:spcPct val="100000"/>
              </a:lnSpc>
            </a:pPr>
            <a:r>
              <a:rPr lang="ca-ES" sz="1050">
                <a:solidFill>
                  <a:srgbClr val="0058a9"/>
                </a:solidFill>
                <a:latin typeface="Arial"/>
                <a:ea typeface="ＭＳ Ｐゴシック"/>
              </a:rPr>
              <a:t>These projects have received funding from: </a:t>
            </a:r>
            <a:endParaRPr/>
          </a:p>
        </p:txBody>
      </p:sp>
      <p:pic>
        <p:nvPicPr>
          <p:cNvPr descr="" id="257" name="Picture 12"/>
          <p:cNvPicPr/>
          <p:nvPr/>
        </p:nvPicPr>
        <p:blipFill>
          <a:blip r:embed="rId4"/>
          <a:stretch>
            <a:fillRect/>
          </a:stretch>
        </p:blipFill>
        <p:spPr>
          <a:xfrm>
            <a:off x="1890360" y="6709320"/>
            <a:ext cx="752760" cy="272880"/>
          </a:xfrm>
          <a:prstGeom prst="rect">
            <a:avLst/>
          </a:prstGeom>
          <a:ln>
            <a:noFill/>
          </a:ln>
        </p:spPr>
      </p:pic>
      <p:pic>
        <p:nvPicPr>
          <p:cNvPr descr="" id="258" name="Picture 12"/>
          <p:cNvPicPr/>
          <p:nvPr/>
        </p:nvPicPr>
        <p:blipFill>
          <a:blip r:embed="rId5"/>
          <a:stretch>
            <a:fillRect/>
          </a:stretch>
        </p:blipFill>
        <p:spPr>
          <a:xfrm>
            <a:off x="1706400" y="6429600"/>
            <a:ext cx="1108800" cy="212760"/>
          </a:xfrm>
          <a:prstGeom prst="rect">
            <a:avLst/>
          </a:prstGeom>
          <a:ln>
            <a:noFill/>
          </a:ln>
        </p:spPr>
      </p:pic>
      <p:sp>
        <p:nvSpPr>
          <p:cNvPr id="259" name="CustomShape 3"/>
          <p:cNvSpPr/>
          <p:nvPr/>
        </p:nvSpPr>
        <p:spPr>
          <a:xfrm>
            <a:off x="4632120" y="6087600"/>
            <a:ext cx="1554120" cy="250200"/>
          </a:xfrm>
          <a:prstGeom prst="rect">
            <a:avLst/>
          </a:prstGeom>
          <a:noFill/>
          <a:ln>
            <a:noFill/>
          </a:ln>
        </p:spPr>
        <p:txBody>
          <a:bodyPr bIns="45000" lIns="90000" rIns="90000" tIns="45000" wrap="none"/>
          <a:p>
            <a:pPr>
              <a:lnSpc>
                <a:spcPct val="100000"/>
              </a:lnSpc>
            </a:pPr>
            <a:r>
              <a:rPr lang="ca-ES" sz="1050">
                <a:solidFill>
                  <a:srgbClr val="0058a9"/>
                </a:solidFill>
                <a:latin typeface="Arial"/>
                <a:ea typeface="ＭＳ Ｐゴシック"/>
              </a:rPr>
              <a:t>We are in contact with: </a:t>
            </a:r>
            <a:endParaRPr/>
          </a:p>
        </p:txBody>
      </p:sp>
      <p:pic>
        <p:nvPicPr>
          <p:cNvPr descr="" id="260" name="Picture 4"/>
          <p:cNvPicPr/>
          <p:nvPr/>
        </p:nvPicPr>
        <p:blipFill>
          <a:blip r:embed="rId6"/>
          <a:srcRect b="0" l="0" r="26318" t="9242"/>
          <a:stretch>
            <a:fillRect/>
          </a:stretch>
        </p:blipFill>
        <p:spPr>
          <a:xfrm>
            <a:off x="6116400" y="6379200"/>
            <a:ext cx="955800" cy="392040"/>
          </a:xfrm>
          <a:prstGeom prst="rect">
            <a:avLst/>
          </a:prstGeom>
          <a:ln>
            <a:noFill/>
          </a:ln>
        </p:spPr>
      </p:pic>
      <p:pic>
        <p:nvPicPr>
          <p:cNvPr descr="" id="261" name="Picture 6"/>
          <p:cNvPicPr/>
          <p:nvPr/>
        </p:nvPicPr>
        <p:blipFill>
          <a:blip r:embed="rId7"/>
          <a:srcRect b="13169" l="10693" r="11460" t="17746"/>
          <a:stretch>
            <a:fillRect/>
          </a:stretch>
        </p:blipFill>
        <p:spPr>
          <a:xfrm>
            <a:off x="7306560" y="6420600"/>
            <a:ext cx="732240" cy="350640"/>
          </a:xfrm>
          <a:prstGeom prst="rect">
            <a:avLst/>
          </a:prstGeom>
          <a:ln>
            <a:noFill/>
          </a:ln>
        </p:spPr>
      </p:pic>
      <p:pic>
        <p:nvPicPr>
          <p:cNvPr descr="" id="262" name="Picture 8"/>
          <p:cNvPicPr/>
          <p:nvPr/>
        </p:nvPicPr>
        <p:blipFill>
          <a:blip r:embed="rId8"/>
          <a:stretch>
            <a:fillRect/>
          </a:stretch>
        </p:blipFill>
        <p:spPr>
          <a:xfrm>
            <a:off x="5996880" y="6687000"/>
            <a:ext cx="1233720" cy="336600"/>
          </a:xfrm>
          <a:prstGeom prst="rect">
            <a:avLst/>
          </a:prstGeom>
          <a:ln>
            <a:noFill/>
          </a:ln>
        </p:spPr>
      </p:pic>
      <p:pic>
        <p:nvPicPr>
          <p:cNvPr descr="" id="263" name="Picture 10"/>
          <p:cNvPicPr/>
          <p:nvPr/>
        </p:nvPicPr>
        <p:blipFill>
          <a:blip r:embed="rId9"/>
          <a:stretch>
            <a:fillRect/>
          </a:stretch>
        </p:blipFill>
        <p:spPr>
          <a:xfrm>
            <a:off x="4745520" y="6786360"/>
            <a:ext cx="1080720" cy="168120"/>
          </a:xfrm>
          <a:prstGeom prst="rect">
            <a:avLst/>
          </a:prstGeom>
          <a:ln>
            <a:noFill/>
          </a:ln>
        </p:spPr>
      </p:pic>
      <p:pic>
        <p:nvPicPr>
          <p:cNvPr descr="" id="264" name="Picture 12"/>
          <p:cNvPicPr/>
          <p:nvPr/>
        </p:nvPicPr>
        <p:blipFill>
          <a:blip r:embed="rId10"/>
          <a:stretch>
            <a:fillRect/>
          </a:stretch>
        </p:blipFill>
        <p:spPr>
          <a:xfrm>
            <a:off x="4729320" y="6321240"/>
            <a:ext cx="1220040" cy="394920"/>
          </a:xfrm>
          <a:prstGeom prst="rect">
            <a:avLst/>
          </a:prstGeom>
          <a:ln>
            <a:noFill/>
          </a:ln>
        </p:spPr>
      </p:pic>
      <p:pic>
        <p:nvPicPr>
          <p:cNvPr descr="" id="265" name="Picture 2"/>
          <p:cNvPicPr/>
          <p:nvPr/>
        </p:nvPicPr>
        <p:blipFill>
          <a:blip r:embed="rId11"/>
          <a:stretch>
            <a:fillRect/>
          </a:stretch>
        </p:blipFill>
        <p:spPr>
          <a:xfrm>
            <a:off x="3095640" y="6314040"/>
            <a:ext cx="640440" cy="640440"/>
          </a:xfrm>
          <a:prstGeom prst="rect">
            <a:avLst/>
          </a:prstGeom>
          <a:ln>
            <a:noFill/>
          </a:ln>
        </p:spPr>
      </p:pic>
      <p:sp>
        <p:nvSpPr>
          <p:cNvPr id="266" name="CustomShape 4"/>
          <p:cNvSpPr/>
          <p:nvPr/>
        </p:nvSpPr>
        <p:spPr>
          <a:xfrm>
            <a:off x="2854080" y="6688800"/>
            <a:ext cx="935640" cy="364680"/>
          </a:xfrm>
          <a:prstGeom prst="rect">
            <a:avLst/>
          </a:prstGeom>
          <a:noFill/>
          <a:ln>
            <a:noFill/>
          </a:ln>
        </p:spPr>
        <p:txBody>
          <a:bodyPr bIns="45000" lIns="90000" rIns="90000" tIns="45000"/>
          <a:p>
            <a:pPr>
              <a:lnSpc>
                <a:spcPct val="100000"/>
              </a:lnSpc>
            </a:pPr>
            <a:r>
              <a:rPr b="1" lang="ca-ES">
                <a:solidFill>
                  <a:srgbClr val="000000"/>
                </a:solidFill>
                <a:latin typeface="Arial"/>
                <a:ea typeface="ＭＳ Ｐゴシック"/>
              </a:rPr>
              <a:t>NEWA</a:t>
            </a:r>
            <a:endParaRPr/>
          </a:p>
        </p:txBody>
      </p:sp>
      <p:pic>
        <p:nvPicPr>
          <p:cNvPr descr="" id="267" name="Picture 29"/>
          <p:cNvPicPr/>
          <p:nvPr/>
        </p:nvPicPr>
        <p:blipFill>
          <a:blip r:embed="rId12"/>
          <a:stretch>
            <a:fillRect/>
          </a:stretch>
        </p:blipFill>
        <p:spPr>
          <a:xfrm>
            <a:off x="7277760" y="6742440"/>
            <a:ext cx="1345680" cy="255600"/>
          </a:xfrm>
          <a:prstGeom prst="rect">
            <a:avLst/>
          </a:prstGeom>
          <a:ln>
            <a:noFill/>
          </a:ln>
        </p:spPr>
      </p:pic>
    </p:spTree>
  </p:cSld>
</p:sld>
</file>

<file path=ppt/slides/slide9.xml><?xml version="1.0" encoding="utf-8"?>
<p:sld xmlns:a="http://schemas.openxmlformats.org/drawingml/2006/main" xmlns:p="http://schemas.openxmlformats.org/presentationml/2006/main" xmlns:r="http://schemas.openxmlformats.org/officeDocument/2006/relationships" show="0">
  <p:cSld>
    <p:spTree>
      <p:nvGrpSpPr>
        <p:cNvPr id="1" name=""/>
        <p:cNvGrpSpPr/>
        <p:nvPr/>
      </p:nvGrpSpPr>
      <p:grpSpPr>
        <a:xfrm>
          <a:off x="0" y="0"/>
          <a:ext cx="0" cy="0"/>
          <a:chOff x="0" y="0"/>
          <a:chExt cx="0" cy="0"/>
        </a:xfrm>
      </p:grpSpPr>
      <p:sp>
        <p:nvSpPr>
          <p:cNvPr id="268" name="TextShape 1"/>
          <p:cNvSpPr txBox="1"/>
          <p:nvPr/>
        </p:nvSpPr>
        <p:spPr>
          <a:xfrm>
            <a:off x="396720" y="144360"/>
            <a:ext cx="6190920" cy="696600"/>
          </a:xfrm>
          <a:prstGeom prst="rect">
            <a:avLst/>
          </a:prstGeom>
        </p:spPr>
        <p:txBody>
          <a:bodyPr bIns="45000" lIns="90000" rIns="90000" tIns="45000"/>
          <a:p>
            <a:pPr>
              <a:lnSpc>
                <a:spcPct val="100000"/>
              </a:lnSpc>
            </a:pPr>
            <a:r>
              <a:rPr lang="en-US" sz="2800">
                <a:solidFill>
                  <a:srgbClr val="ffffff"/>
                </a:solidFill>
                <a:latin typeface="Arial"/>
                <a:ea typeface="ＭＳ Ｐゴシック"/>
              </a:rPr>
              <a:t>Computational Earth Services</a:t>
            </a:r>
            <a:endParaRPr/>
          </a:p>
        </p:txBody>
      </p:sp>
      <p:sp>
        <p:nvSpPr>
          <p:cNvPr id="269" name="CustomShape 2"/>
          <p:cNvSpPr/>
          <p:nvPr/>
        </p:nvSpPr>
        <p:spPr>
          <a:xfrm>
            <a:off x="179280" y="1565280"/>
            <a:ext cx="4571640" cy="2833560"/>
          </a:xfrm>
          <a:prstGeom prst="rect">
            <a:avLst/>
          </a:prstGeom>
          <a:noFill/>
          <a:ln>
            <a:noFill/>
          </a:ln>
        </p:spPr>
        <p:txBody>
          <a:bodyPr bIns="45000" lIns="90000" rIns="90000" tIns="45000"/>
          <a:p>
            <a:pPr>
              <a:lnSpc>
                <a:spcPct val="100000"/>
              </a:lnSpc>
              <a:buFont typeface="Arial"/>
              <a:buChar char="•"/>
            </a:pPr>
            <a:r>
              <a:rPr lang="ca-ES">
                <a:solidFill>
                  <a:srgbClr val="004990"/>
                </a:solidFill>
                <a:latin typeface="Arial"/>
                <a:ea typeface="ＭＳ Ｐゴシック"/>
              </a:rPr>
              <a:t>Performance analysis of Earth Sciences applications</a:t>
            </a:r>
            <a:endParaRPr/>
          </a:p>
          <a:p>
            <a:pPr>
              <a:lnSpc>
                <a:spcPct val="100000"/>
              </a:lnSpc>
            </a:pPr>
            <a:endParaRPr/>
          </a:p>
          <a:p>
            <a:pPr>
              <a:lnSpc>
                <a:spcPct val="100000"/>
              </a:lnSpc>
              <a:buFont typeface="Arial"/>
              <a:buChar char="•"/>
            </a:pPr>
            <a:r>
              <a:rPr lang="ca-ES">
                <a:solidFill>
                  <a:srgbClr val="004990"/>
                </a:solidFill>
                <a:latin typeface="Arial"/>
                <a:ea typeface="ＭＳ Ｐゴシック"/>
              </a:rPr>
              <a:t>Development of HPC user-friendly software framework for Earth system modeling and the management of operational systems</a:t>
            </a:r>
            <a:endParaRPr/>
          </a:p>
          <a:p>
            <a:pPr>
              <a:lnSpc>
                <a:spcPct val="100000"/>
              </a:lnSpc>
            </a:pPr>
            <a:endParaRPr/>
          </a:p>
          <a:p>
            <a:pPr>
              <a:lnSpc>
                <a:spcPct val="100000"/>
              </a:lnSpc>
              <a:buFont typeface="Arial"/>
              <a:buChar char="•"/>
            </a:pPr>
            <a:r>
              <a:rPr lang="ca-ES">
                <a:solidFill>
                  <a:srgbClr val="004990"/>
                </a:solidFill>
                <a:latin typeface="Arial"/>
                <a:ea typeface="ＭＳ Ｐゴシック"/>
              </a:rPr>
              <a:t>Provision of data services for Earth Sciences</a:t>
            </a:r>
            <a:endParaRPr/>
          </a:p>
        </p:txBody>
      </p:sp>
      <p:sp>
        <p:nvSpPr>
          <p:cNvPr id="270" name="CustomShape 3"/>
          <p:cNvSpPr/>
          <p:nvPr/>
        </p:nvSpPr>
        <p:spPr>
          <a:xfrm>
            <a:off x="179280" y="857160"/>
            <a:ext cx="4392360" cy="56556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Products</a:t>
            </a:r>
            <a:endParaRPr/>
          </a:p>
        </p:txBody>
      </p:sp>
      <p:sp>
        <p:nvSpPr>
          <p:cNvPr id="271" name="CustomShape 4"/>
          <p:cNvSpPr/>
          <p:nvPr/>
        </p:nvSpPr>
        <p:spPr>
          <a:xfrm>
            <a:off x="4567320" y="3941640"/>
            <a:ext cx="4571640" cy="2833560"/>
          </a:xfrm>
          <a:prstGeom prst="rect">
            <a:avLst/>
          </a:prstGeom>
          <a:noFill/>
          <a:ln>
            <a:noFill/>
          </a:ln>
        </p:spPr>
      </p:sp>
      <p:sp>
        <p:nvSpPr>
          <p:cNvPr id="272" name="CustomShape 5"/>
          <p:cNvSpPr/>
          <p:nvPr/>
        </p:nvSpPr>
        <p:spPr>
          <a:xfrm>
            <a:off x="4572000" y="3152880"/>
            <a:ext cx="4392360" cy="564840"/>
          </a:xfrm>
          <a:prstGeom prst="rect">
            <a:avLst/>
          </a:prstGeom>
          <a:noFill/>
          <a:ln>
            <a:noFill/>
          </a:ln>
        </p:spPr>
        <p:txBody>
          <a:bodyPr bIns="45000" lIns="90000" rIns="90000" tIns="45000"/>
          <a:p>
            <a:pPr algn="just">
              <a:lnSpc>
                <a:spcPct val="130000"/>
              </a:lnSpc>
            </a:pPr>
            <a:r>
              <a:rPr lang="ca-ES" sz="2400">
                <a:solidFill>
                  <a:srgbClr val="0058a9"/>
                </a:solidFill>
                <a:latin typeface="Arial"/>
                <a:ea typeface="DejaVu Sans"/>
              </a:rPr>
              <a:t>Applications</a:t>
            </a:r>
            <a:endParaRPr/>
          </a:p>
        </p:txBody>
      </p:sp>
      <p:pic>
        <p:nvPicPr>
          <p:cNvPr descr="" id="273" name="Picture 3"/>
          <p:cNvPicPr/>
          <p:nvPr/>
        </p:nvPicPr>
        <p:blipFill>
          <a:blip r:embed="rId1"/>
          <a:stretch>
            <a:fillRect/>
          </a:stretch>
        </p:blipFill>
        <p:spPr>
          <a:xfrm>
            <a:off x="260280" y="4916520"/>
            <a:ext cx="1485720" cy="333000"/>
          </a:xfrm>
          <a:prstGeom prst="rect">
            <a:avLst/>
          </a:prstGeom>
          <a:ln>
            <a:noFill/>
          </a:ln>
        </p:spPr>
      </p:pic>
      <p:pic>
        <p:nvPicPr>
          <p:cNvPr descr="" id="274" name="Picture 4"/>
          <p:cNvPicPr/>
          <p:nvPr/>
        </p:nvPicPr>
        <p:blipFill>
          <a:blip r:embed="rId2"/>
          <a:stretch>
            <a:fillRect/>
          </a:stretch>
        </p:blipFill>
        <p:spPr>
          <a:xfrm>
            <a:off x="2465280" y="4840200"/>
            <a:ext cx="1695240" cy="485280"/>
          </a:xfrm>
          <a:prstGeom prst="rect">
            <a:avLst/>
          </a:prstGeom>
          <a:ln>
            <a:noFill/>
          </a:ln>
        </p:spPr>
      </p:pic>
      <p:pic>
        <p:nvPicPr>
          <p:cNvPr descr="" id="275" name="Picture 5"/>
          <p:cNvPicPr/>
          <p:nvPr/>
        </p:nvPicPr>
        <p:blipFill>
          <a:blip r:embed="rId3"/>
          <a:stretch>
            <a:fillRect/>
          </a:stretch>
        </p:blipFill>
        <p:spPr>
          <a:xfrm>
            <a:off x="1258920" y="5326200"/>
            <a:ext cx="1618920" cy="847440"/>
          </a:xfrm>
          <a:prstGeom prst="rect">
            <a:avLst/>
          </a:prstGeom>
          <a:ln>
            <a:noFill/>
          </a:ln>
        </p:spPr>
      </p:pic>
      <p:sp>
        <p:nvSpPr>
          <p:cNvPr id="276" name="CustomShape 6"/>
          <p:cNvSpPr/>
          <p:nvPr/>
        </p:nvSpPr>
        <p:spPr>
          <a:xfrm>
            <a:off x="388080" y="6173640"/>
            <a:ext cx="1141200" cy="364680"/>
          </a:xfrm>
          <a:prstGeom prst="rect">
            <a:avLst/>
          </a:prstGeom>
          <a:noFill/>
          <a:ln>
            <a:noFill/>
          </a:ln>
        </p:spPr>
        <p:txBody>
          <a:bodyPr bIns="45000" lIns="90000" rIns="90000" tIns="45000" wrap="none"/>
          <a:p>
            <a:pPr>
              <a:lnSpc>
                <a:spcPct val="100000"/>
              </a:lnSpc>
            </a:pPr>
            <a:r>
              <a:rPr b="1" lang="ca-ES">
                <a:solidFill>
                  <a:srgbClr val="004990"/>
                </a:solidFill>
                <a:latin typeface="OCR A Std"/>
                <a:ea typeface="ＭＳ Ｐゴシック"/>
              </a:rPr>
              <a:t>ESiWACE</a:t>
            </a:r>
            <a:endParaRPr/>
          </a:p>
        </p:txBody>
      </p:sp>
      <p:pic>
        <p:nvPicPr>
          <p:cNvPr descr="" id="277" name="Picture 6"/>
          <p:cNvPicPr/>
          <p:nvPr/>
        </p:nvPicPr>
        <p:blipFill>
          <a:blip r:embed="rId4"/>
          <a:stretch>
            <a:fillRect/>
          </a:stretch>
        </p:blipFill>
        <p:spPr>
          <a:xfrm>
            <a:off x="2459160" y="6173640"/>
            <a:ext cx="1628280" cy="361440"/>
          </a:xfrm>
          <a:prstGeom prst="rect">
            <a:avLst/>
          </a:prstGeom>
          <a:ln>
            <a:noFill/>
          </a:ln>
        </p:spPr>
      </p:pic>
      <p:pic>
        <p:nvPicPr>
          <p:cNvPr descr="" id="278" name="Picture 7"/>
          <p:cNvPicPr/>
          <p:nvPr/>
        </p:nvPicPr>
        <p:blipFill>
          <a:blip r:embed="rId5"/>
          <a:stretch>
            <a:fillRect/>
          </a:stretch>
        </p:blipFill>
        <p:spPr>
          <a:xfrm>
            <a:off x="4890960" y="1031760"/>
            <a:ext cx="3925440" cy="2041200"/>
          </a:xfrm>
          <a:prstGeom prst="rect">
            <a:avLst/>
          </a:prstGeom>
          <a:ln>
            <a:noFill/>
          </a:ln>
        </p:spPr>
      </p:pic>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